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6"/>
  </p:notesMasterIdLst>
  <p:sldIdLst>
    <p:sldId id="256" r:id="rId2"/>
    <p:sldId id="258" r:id="rId3"/>
    <p:sldId id="259" r:id="rId4"/>
    <p:sldId id="304" r:id="rId5"/>
    <p:sldId id="307" r:id="rId6"/>
    <p:sldId id="306" r:id="rId7"/>
    <p:sldId id="308" r:id="rId8"/>
    <p:sldId id="309" r:id="rId9"/>
    <p:sldId id="269" r:id="rId10"/>
    <p:sldId id="310" r:id="rId11"/>
    <p:sldId id="260" r:id="rId12"/>
    <p:sldId id="311" r:id="rId13"/>
    <p:sldId id="312" r:id="rId14"/>
    <p:sldId id="313" r:id="rId15"/>
    <p:sldId id="314" r:id="rId16"/>
    <p:sldId id="315" r:id="rId17"/>
    <p:sldId id="316" r:id="rId18"/>
    <p:sldId id="321" r:id="rId19"/>
    <p:sldId id="320" r:id="rId20"/>
    <p:sldId id="322" r:id="rId21"/>
    <p:sldId id="323" r:id="rId22"/>
    <p:sldId id="324" r:id="rId23"/>
    <p:sldId id="326" r:id="rId24"/>
    <p:sldId id="325" r:id="rId25"/>
    <p:sldId id="327" r:id="rId26"/>
    <p:sldId id="328" r:id="rId27"/>
    <p:sldId id="330" r:id="rId28"/>
    <p:sldId id="332" r:id="rId29"/>
    <p:sldId id="333" r:id="rId30"/>
    <p:sldId id="336" r:id="rId31"/>
    <p:sldId id="338" r:id="rId32"/>
    <p:sldId id="341" r:id="rId33"/>
    <p:sldId id="267" r:id="rId34"/>
    <p:sldId id="337" r:id="rId35"/>
  </p:sldIdLst>
  <p:sldSz cx="9144000" cy="5143500" type="screen16x9"/>
  <p:notesSz cx="6858000" cy="9144000"/>
  <p:embeddedFontLst>
    <p:embeddedFont>
      <p:font typeface="Anaheim" pitchFamily="2" charset="77"/>
      <p:regular r:id="rId37"/>
      <p:bold r:id="rId38"/>
    </p:embeddedFont>
    <p:embeddedFont>
      <p:font typeface="Nunito Light" panose="020F0302020204030204" pitchFamily="34" charset="0"/>
      <p:regular r:id="rId39"/>
      <p: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Light" panose="020F0302020204030204" pitchFamily="34" charset="0"/>
      <p:regular r:id="rId45"/>
      <p:italic r:id="rId46"/>
    </p:embeddedFont>
    <p:embeddedFont>
      <p:font typeface="Raleway" pitchFamily="2" charset="77"/>
      <p:regular r:id="rId47"/>
      <p:bold r:id="rId48"/>
      <p:italic r:id="rId49"/>
      <p:boldItalic r:id="rId50"/>
    </p:embeddedFont>
    <p:embeddedFont>
      <p:font typeface="Raleway Black" panose="020F0502020204030204" pitchFamily="34" charset="0"/>
      <p:bold r:id="rId51"/>
      <p:italic r:id="rId52"/>
      <p:boldItalic r:id="rId53"/>
    </p:embeddedFont>
    <p:embeddedFont>
      <p:font typeface="That's Font Folks!" panose="03050500040606010104" pitchFamily="66" charset="77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0CEC79-D5FB-4E21-88E7-31927676D4F3}">
  <a:tblStyle styleId="{A80CEC79-D5FB-4E21-88E7-31927676D4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598AB59-3AD5-4B92-9FA0-234F299CA82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B2406C-8D69-4D5E-BC83-0CCB8EF5713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0"/>
    <p:restoredTop sz="94684"/>
  </p:normalViewPr>
  <p:slideViewPr>
    <p:cSldViewPr snapToGrid="0">
      <p:cViewPr>
        <p:scale>
          <a:sx n="154" d="100"/>
          <a:sy n="154" d="100"/>
        </p:scale>
        <p:origin x="576" y="1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20:09:49.9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 24575,'113'-2'0,"121"5"0,-119 17 0,-68-13 0,-13-2 0,58 1 0,409-6 0,-485 1 0,0 1 0,0 1 0,0 0 0,-1 1 0,0 1 0,1 0 0,18 11 0,-19-9 0,0-1 0,0 0 0,1-1 0,0-1 0,0 0 0,0-1 0,19 1 0,-2-2 0,0 2 0,42 9 0,-44-6 0,1-2 0,54 2 0,395-8 0,-451 3 0,-29-2 0,0 0 0,0 0 0,0 0 0,0 0 0,0 0 0,0 0 0,0 0 0,1 1 0,-1-1 0,0 0 0,0 1 0,0-1 0,0 1 0,0-1 0,0 1 0,-1-1 0,1 1 0,0 0 0,0-1 0,0 1 0,0 0 0,1 1 0,-5 0 0,0-1 0,-1 0 0,1 0 0,0 0 0,0 0 0,0 0 0,-1-1 0,1 1 0,0-1 0,-1 0 0,1 0 0,-4-1 0,4 1 0,-389 0 0,238-20 0,120 13 0,28 2 0,24 0 0,64 0 0,115 6 0,-67 1 0,601-2 0,-578 20 0,-33-10 0,11 0 0,427-11 0,-463-9 0,-69 6 0,45-2 0,468 6 0,-505-6 0,-28 0 0,-24 1 0,-58 0 0,-115 6 0,68 1 0,-168-17 0,174 8 0,-128 7 0,90 3 0,-480-3 0,482-20 0,106 20 0,22 1 0,-1-1 0,0-1 0,1-1 0,-27-7 0,22 4 0,0 1 0,0 2 0,0 1 0,-41 3 0,0 0 0,-23 8 0,68-5 0,-46 1 0,19-7 0,22-1 0,-1 2 0,1 2 0,-60 9 0,54-5 0,0-2 0,-1-1 0,1-2 0,-44-5 0,-9 2 0,-507 2 0,444 20 0,-232-21-1365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0:24:51.4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0 24575,'-1'1'0,"0"1"0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0:25:11.8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24 24575,'41'0'0,"17"0"0,-36 0 0,27 0 0,-15 0 0,-1 0 0,3-3 0,-8 3 0,4-5 0,-3 4 0,-2-3 0,-6 3 0,0-3 0,-4 4 0,0-2 0,-3 0 0,0 2 0,0-2 0,-2 2 0,5 0 0,-6 0 0,3 0 0,0 0 0,-2 0 0,5 0 0,-5 0 0,1 0 0,1 0 0,-2 0 0,2 0 0,-3 0 0,1 0 0,-1 0 0,3 0 0,-4 0 0,3 0 0,-4 0 0,0 0 0,5 0 0,-7 0 0,5 0 0,-1 0 0,-3 0 0,4 0 0,-1 0 0,-3 0 0,5 0 0,-6 0 0,4 0 0,-2 0 0,0 0 0,2 0 0,-2 0 0,2 0 0,1 0 0,-1 2 0,0-2 0,1 3 0,-1-2 0,0 2 0,0-2 0,1 2 0,-1-3 0,0 4 0,0-4 0,1 3 0,-1-2 0,-2 1 0,2-1 0,-2 0 0,2 2 0,1-3 0,-1 4 0,0-4 0,0 3 0,-2-2 0,2 2 0,-2-2 0,0 0 0,5 1 0,-6-1 0,3 1 0,-2 0 0,-2-2 0,4 0 0,-2 1 0,3-1 0,-2 2 0,0-2 0,-3 1 0,4 0 0,-2 0 0,0-1 0,2 0 0,-2 2 0,0-2 0,2 2 0,-2-1 0,0 0 0,3 1 0,-5-2 0,5 1 0,-5-1 0,3 2 0,-1-2 0,-2 0 0,4 1 0,-2 0 0,1 0 0,1-1 0,-1 0 0,-2 0 0,2 0 0,-1 0 0,0 0 0,1 0 0,-3 0 0,3 0 0,-1 0 0,0 0 0,2-1 0,-3-1 0,2-1 0,-2 1 0,0-1 0,2 0 0,-2 1 0,1-1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>
          <a:extLst>
            <a:ext uri="{FF2B5EF4-FFF2-40B4-BE49-F238E27FC236}">
              <a16:creationId xmlns:a16="http://schemas.microsoft.com/office/drawing/2014/main" id="{E8B89E2E-49F6-10BC-806C-89E5A25AA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54dda1946d_6_370:notes">
            <a:extLst>
              <a:ext uri="{FF2B5EF4-FFF2-40B4-BE49-F238E27FC236}">
                <a16:creationId xmlns:a16="http://schemas.microsoft.com/office/drawing/2014/main" id="{57FD28A1-27E5-EBA1-336A-3DA44BB33A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54dda1946d_6_370:notes">
            <a:extLst>
              <a:ext uri="{FF2B5EF4-FFF2-40B4-BE49-F238E27FC236}">
                <a16:creationId xmlns:a16="http://schemas.microsoft.com/office/drawing/2014/main" id="{9656D950-2791-8EFF-861A-B09D8AA1E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6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6A1B3488-E329-349E-1D7B-40EB33891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>
            <a:extLst>
              <a:ext uri="{FF2B5EF4-FFF2-40B4-BE49-F238E27FC236}">
                <a16:creationId xmlns:a16="http://schemas.microsoft.com/office/drawing/2014/main" id="{C49CA621-E0DF-3D3D-FAE1-4429F7CD2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>
            <a:extLst>
              <a:ext uri="{FF2B5EF4-FFF2-40B4-BE49-F238E27FC236}">
                <a16:creationId xmlns:a16="http://schemas.microsoft.com/office/drawing/2014/main" id="{E6A96050-047A-29D4-8179-5BBA81AC2E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047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71425A54-45C9-B2CD-0619-FB40F6815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>
            <a:extLst>
              <a:ext uri="{FF2B5EF4-FFF2-40B4-BE49-F238E27FC236}">
                <a16:creationId xmlns:a16="http://schemas.microsoft.com/office/drawing/2014/main" id="{60B58BF4-CA46-D37B-CBEB-5DF46346BD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>
            <a:extLst>
              <a:ext uri="{FF2B5EF4-FFF2-40B4-BE49-F238E27FC236}">
                <a16:creationId xmlns:a16="http://schemas.microsoft.com/office/drawing/2014/main" id="{F6582D9A-4056-238D-739F-DB6C876906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968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6B8D6BF2-4A7F-7FA0-E60E-2C76B032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>
            <a:extLst>
              <a:ext uri="{FF2B5EF4-FFF2-40B4-BE49-F238E27FC236}">
                <a16:creationId xmlns:a16="http://schemas.microsoft.com/office/drawing/2014/main" id="{5565088D-B5D9-BD08-0146-C6F972CFF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>
            <a:extLst>
              <a:ext uri="{FF2B5EF4-FFF2-40B4-BE49-F238E27FC236}">
                <a16:creationId xmlns:a16="http://schemas.microsoft.com/office/drawing/2014/main" id="{F7E6C984-1A2E-46B3-90C7-43FD74EE1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04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>
          <a:extLst>
            <a:ext uri="{FF2B5EF4-FFF2-40B4-BE49-F238E27FC236}">
              <a16:creationId xmlns:a16="http://schemas.microsoft.com/office/drawing/2014/main" id="{984DA2CB-9FF6-FE0D-7083-E3CDDBB3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d5260bdd85_0_270:notes">
            <a:extLst>
              <a:ext uri="{FF2B5EF4-FFF2-40B4-BE49-F238E27FC236}">
                <a16:creationId xmlns:a16="http://schemas.microsoft.com/office/drawing/2014/main" id="{A2D7E8C1-4503-2DCE-BEB7-8B1BCE4118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d5260bdd85_0_270:notes">
            <a:extLst>
              <a:ext uri="{FF2B5EF4-FFF2-40B4-BE49-F238E27FC236}">
                <a16:creationId xmlns:a16="http://schemas.microsoft.com/office/drawing/2014/main" id="{51AD3CB9-50C6-7147-9B71-84DA9F731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84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>
          <a:extLst>
            <a:ext uri="{FF2B5EF4-FFF2-40B4-BE49-F238E27FC236}">
              <a16:creationId xmlns:a16="http://schemas.microsoft.com/office/drawing/2014/main" id="{AB06270F-FCF8-C0E2-6BC2-28A4B733B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d5260bdd85_0_270:notes">
            <a:extLst>
              <a:ext uri="{FF2B5EF4-FFF2-40B4-BE49-F238E27FC236}">
                <a16:creationId xmlns:a16="http://schemas.microsoft.com/office/drawing/2014/main" id="{ADD65E45-CC6C-EA4D-8965-2FC7498DC2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d5260bdd85_0_270:notes">
            <a:extLst>
              <a:ext uri="{FF2B5EF4-FFF2-40B4-BE49-F238E27FC236}">
                <a16:creationId xmlns:a16="http://schemas.microsoft.com/office/drawing/2014/main" id="{5151731F-4144-F059-8683-0AC00E9AB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084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>
          <a:extLst>
            <a:ext uri="{FF2B5EF4-FFF2-40B4-BE49-F238E27FC236}">
              <a16:creationId xmlns:a16="http://schemas.microsoft.com/office/drawing/2014/main" id="{FC6DDB0E-2FFF-9D85-15CA-E538C9A32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d5260bdd85_0_270:notes">
            <a:extLst>
              <a:ext uri="{FF2B5EF4-FFF2-40B4-BE49-F238E27FC236}">
                <a16:creationId xmlns:a16="http://schemas.microsoft.com/office/drawing/2014/main" id="{3275DCA1-A4C6-8B86-A96B-36008880A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d5260bdd85_0_270:notes">
            <a:extLst>
              <a:ext uri="{FF2B5EF4-FFF2-40B4-BE49-F238E27FC236}">
                <a16:creationId xmlns:a16="http://schemas.microsoft.com/office/drawing/2014/main" id="{90097192-90D0-98F0-2D72-C6A6421DF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568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>
          <a:extLst>
            <a:ext uri="{FF2B5EF4-FFF2-40B4-BE49-F238E27FC236}">
              <a16:creationId xmlns:a16="http://schemas.microsoft.com/office/drawing/2014/main" id="{EC23CFA4-C1D0-2606-DE44-71EDDEBA7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d5260bdd85_0_270:notes">
            <a:extLst>
              <a:ext uri="{FF2B5EF4-FFF2-40B4-BE49-F238E27FC236}">
                <a16:creationId xmlns:a16="http://schemas.microsoft.com/office/drawing/2014/main" id="{EF2ACA13-3B35-FA7A-9C21-B54CEACCF8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d5260bdd85_0_270:notes">
            <a:extLst>
              <a:ext uri="{FF2B5EF4-FFF2-40B4-BE49-F238E27FC236}">
                <a16:creationId xmlns:a16="http://schemas.microsoft.com/office/drawing/2014/main" id="{C1AD4260-F5A7-371B-9B14-BF8759B60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603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>
          <a:extLst>
            <a:ext uri="{FF2B5EF4-FFF2-40B4-BE49-F238E27FC236}">
              <a16:creationId xmlns:a16="http://schemas.microsoft.com/office/drawing/2014/main" id="{EC23CFA4-C1D0-2606-DE44-71EDDEBA7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d5260bdd85_0_270:notes">
            <a:extLst>
              <a:ext uri="{FF2B5EF4-FFF2-40B4-BE49-F238E27FC236}">
                <a16:creationId xmlns:a16="http://schemas.microsoft.com/office/drawing/2014/main" id="{EF2ACA13-3B35-FA7A-9C21-B54CEACCF8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d5260bdd85_0_270:notes">
            <a:extLst>
              <a:ext uri="{FF2B5EF4-FFF2-40B4-BE49-F238E27FC236}">
                <a16:creationId xmlns:a16="http://schemas.microsoft.com/office/drawing/2014/main" id="{C1AD4260-F5A7-371B-9B14-BF8759B60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49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6c089a7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66c089a7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5706DC4B-81E0-ACA3-0F9A-DE10D540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>
            <a:extLst>
              <a:ext uri="{FF2B5EF4-FFF2-40B4-BE49-F238E27FC236}">
                <a16:creationId xmlns:a16="http://schemas.microsoft.com/office/drawing/2014/main" id="{9E3C7DBD-0DB4-6537-CFFE-88F99F1C1B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>
            <a:extLst>
              <a:ext uri="{FF2B5EF4-FFF2-40B4-BE49-F238E27FC236}">
                <a16:creationId xmlns:a16="http://schemas.microsoft.com/office/drawing/2014/main" id="{BA2E253A-FF54-44A8-CB45-E06967C98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89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C543F2B1-8A9C-043F-7B68-70548540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>
            <a:extLst>
              <a:ext uri="{FF2B5EF4-FFF2-40B4-BE49-F238E27FC236}">
                <a16:creationId xmlns:a16="http://schemas.microsoft.com/office/drawing/2014/main" id="{6F40DF19-01F9-72CC-C3E4-98C8759653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>
            <a:extLst>
              <a:ext uri="{FF2B5EF4-FFF2-40B4-BE49-F238E27FC236}">
                <a16:creationId xmlns:a16="http://schemas.microsoft.com/office/drawing/2014/main" id="{348D2C97-B4F6-A40D-C30C-9491CE5B7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890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EB0D556B-D886-4EEE-F846-C53EBB85D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>
            <a:extLst>
              <a:ext uri="{FF2B5EF4-FFF2-40B4-BE49-F238E27FC236}">
                <a16:creationId xmlns:a16="http://schemas.microsoft.com/office/drawing/2014/main" id="{42B42A03-BBC6-521C-4518-12CF0B95A6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>
            <a:extLst>
              <a:ext uri="{FF2B5EF4-FFF2-40B4-BE49-F238E27FC236}">
                <a16:creationId xmlns:a16="http://schemas.microsoft.com/office/drawing/2014/main" id="{16DC420E-F327-BB32-9994-E2FCC1BDD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548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7C7162BA-2CB9-E5A4-0AB4-3028D351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>
            <a:extLst>
              <a:ext uri="{FF2B5EF4-FFF2-40B4-BE49-F238E27FC236}">
                <a16:creationId xmlns:a16="http://schemas.microsoft.com/office/drawing/2014/main" id="{647EDBEB-4ED7-E03E-2628-B960448CF5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>
            <a:extLst>
              <a:ext uri="{FF2B5EF4-FFF2-40B4-BE49-F238E27FC236}">
                <a16:creationId xmlns:a16="http://schemas.microsoft.com/office/drawing/2014/main" id="{DC864572-2709-5AE2-9D33-F27B98BD2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194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8192C77C-AB1E-91B1-B31B-F6BA3064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>
            <a:extLst>
              <a:ext uri="{FF2B5EF4-FFF2-40B4-BE49-F238E27FC236}">
                <a16:creationId xmlns:a16="http://schemas.microsoft.com/office/drawing/2014/main" id="{74BEBD44-A8AC-0EF6-2B8D-8227330BF4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>
            <a:extLst>
              <a:ext uri="{FF2B5EF4-FFF2-40B4-BE49-F238E27FC236}">
                <a16:creationId xmlns:a16="http://schemas.microsoft.com/office/drawing/2014/main" id="{78E759FC-58B8-0985-CC2F-7594AF1B0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737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5E75F177-1156-F3DB-78CB-0DE793B5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>
            <a:extLst>
              <a:ext uri="{FF2B5EF4-FFF2-40B4-BE49-F238E27FC236}">
                <a16:creationId xmlns:a16="http://schemas.microsoft.com/office/drawing/2014/main" id="{A520AA3D-E98F-D27E-0533-77BF01E94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>
            <a:extLst>
              <a:ext uri="{FF2B5EF4-FFF2-40B4-BE49-F238E27FC236}">
                <a16:creationId xmlns:a16="http://schemas.microsoft.com/office/drawing/2014/main" id="{7632DB0C-C392-D41F-75AF-FD521BC61D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047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B4936327-6DC4-A21D-970F-22B994212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>
            <a:extLst>
              <a:ext uri="{FF2B5EF4-FFF2-40B4-BE49-F238E27FC236}">
                <a16:creationId xmlns:a16="http://schemas.microsoft.com/office/drawing/2014/main" id="{1D7995F3-6C2F-F3E9-42D2-AEA50F683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>
            <a:extLst>
              <a:ext uri="{FF2B5EF4-FFF2-40B4-BE49-F238E27FC236}">
                <a16:creationId xmlns:a16="http://schemas.microsoft.com/office/drawing/2014/main" id="{EDFF8BCE-6A1B-7417-40AC-B342C14E59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955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A998E095-0520-182F-4972-5DEA0E95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22:notes">
            <a:extLst>
              <a:ext uri="{FF2B5EF4-FFF2-40B4-BE49-F238E27FC236}">
                <a16:creationId xmlns:a16="http://schemas.microsoft.com/office/drawing/2014/main" id="{C1788BD1-F9AE-145F-8444-3ECE244B1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22:notes">
            <a:extLst>
              <a:ext uri="{FF2B5EF4-FFF2-40B4-BE49-F238E27FC236}">
                <a16:creationId xmlns:a16="http://schemas.microsoft.com/office/drawing/2014/main" id="{0A80CBA6-C704-6B4C-D665-A784A5222C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035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0932702A-E0D1-7241-1011-7FC876DF9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22:notes">
            <a:extLst>
              <a:ext uri="{FF2B5EF4-FFF2-40B4-BE49-F238E27FC236}">
                <a16:creationId xmlns:a16="http://schemas.microsoft.com/office/drawing/2014/main" id="{4C20F9B9-B5BD-64A1-2444-1176E16E71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22:notes">
            <a:extLst>
              <a:ext uri="{FF2B5EF4-FFF2-40B4-BE49-F238E27FC236}">
                <a16:creationId xmlns:a16="http://schemas.microsoft.com/office/drawing/2014/main" id="{51F4A1E2-D258-27DC-AB75-0E255041F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391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04743710-C828-5250-653A-00254934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22:notes">
            <a:extLst>
              <a:ext uri="{FF2B5EF4-FFF2-40B4-BE49-F238E27FC236}">
                <a16:creationId xmlns:a16="http://schemas.microsoft.com/office/drawing/2014/main" id="{33A821E5-3440-61C5-E026-85B19E5AF8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22:notes">
            <a:extLst>
              <a:ext uri="{FF2B5EF4-FFF2-40B4-BE49-F238E27FC236}">
                <a16:creationId xmlns:a16="http://schemas.microsoft.com/office/drawing/2014/main" id="{C856F03E-561C-A07F-E35D-C146BE0808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21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B9515791-48C3-2005-57EE-3DA15F7ED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22:notes">
            <a:extLst>
              <a:ext uri="{FF2B5EF4-FFF2-40B4-BE49-F238E27FC236}">
                <a16:creationId xmlns:a16="http://schemas.microsoft.com/office/drawing/2014/main" id="{A520F164-F669-85ED-9189-9D2A32A7C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22:notes">
            <a:extLst>
              <a:ext uri="{FF2B5EF4-FFF2-40B4-BE49-F238E27FC236}">
                <a16:creationId xmlns:a16="http://schemas.microsoft.com/office/drawing/2014/main" id="{B9AD88A9-07D7-8202-558D-B5230B5E5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506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215B6AF4-8552-AD3D-6008-C9B439BA3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22:notes">
            <a:extLst>
              <a:ext uri="{FF2B5EF4-FFF2-40B4-BE49-F238E27FC236}">
                <a16:creationId xmlns:a16="http://schemas.microsoft.com/office/drawing/2014/main" id="{72AEB1C1-91DE-2B7E-68C3-F32863E89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22:notes">
            <a:extLst>
              <a:ext uri="{FF2B5EF4-FFF2-40B4-BE49-F238E27FC236}">
                <a16:creationId xmlns:a16="http://schemas.microsoft.com/office/drawing/2014/main" id="{7D9A3592-EABD-8676-7780-D4888E481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200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C7F8F079-A023-BC77-A5B2-2F086AFDB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22:notes">
            <a:extLst>
              <a:ext uri="{FF2B5EF4-FFF2-40B4-BE49-F238E27FC236}">
                <a16:creationId xmlns:a16="http://schemas.microsoft.com/office/drawing/2014/main" id="{BCFD7A58-1D88-D199-36A8-CB7529978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22:notes">
            <a:extLst>
              <a:ext uri="{FF2B5EF4-FFF2-40B4-BE49-F238E27FC236}">
                <a16:creationId xmlns:a16="http://schemas.microsoft.com/office/drawing/2014/main" id="{982A56FB-9446-A0A4-0C7C-0DCD344E60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40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>
          <a:extLst>
            <a:ext uri="{FF2B5EF4-FFF2-40B4-BE49-F238E27FC236}">
              <a16:creationId xmlns:a16="http://schemas.microsoft.com/office/drawing/2014/main" id="{947CE835-6CB4-917C-7EF5-4975250BC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54dda1946d_6_377:notes">
            <a:extLst>
              <a:ext uri="{FF2B5EF4-FFF2-40B4-BE49-F238E27FC236}">
                <a16:creationId xmlns:a16="http://schemas.microsoft.com/office/drawing/2014/main" id="{F1EE438D-D452-030D-40DB-EE806FDF7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54dda1946d_6_377:notes">
            <a:extLst>
              <a:ext uri="{FF2B5EF4-FFF2-40B4-BE49-F238E27FC236}">
                <a16:creationId xmlns:a16="http://schemas.microsoft.com/office/drawing/2014/main" id="{55EEF05E-EE97-1EB4-2991-578FECA26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46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>
          <a:extLst>
            <a:ext uri="{FF2B5EF4-FFF2-40B4-BE49-F238E27FC236}">
              <a16:creationId xmlns:a16="http://schemas.microsoft.com/office/drawing/2014/main" id="{8AC2F20F-A21B-D900-D998-99A845C24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4dda1946d_6_257:notes">
            <a:extLst>
              <a:ext uri="{FF2B5EF4-FFF2-40B4-BE49-F238E27FC236}">
                <a16:creationId xmlns:a16="http://schemas.microsoft.com/office/drawing/2014/main" id="{74E6745D-AAB3-08BE-A752-4AD42C49E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4dda1946d_6_257:notes">
            <a:extLst>
              <a:ext uri="{FF2B5EF4-FFF2-40B4-BE49-F238E27FC236}">
                <a16:creationId xmlns:a16="http://schemas.microsoft.com/office/drawing/2014/main" id="{A8E425DF-B367-81E0-5F5C-FD2932BFE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8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>
          <a:extLst>
            <a:ext uri="{FF2B5EF4-FFF2-40B4-BE49-F238E27FC236}">
              <a16:creationId xmlns:a16="http://schemas.microsoft.com/office/drawing/2014/main" id="{D8955D9C-7EA8-8A28-CA67-5D959689D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072739ea5_12_0:notes">
            <a:extLst>
              <a:ext uri="{FF2B5EF4-FFF2-40B4-BE49-F238E27FC236}">
                <a16:creationId xmlns:a16="http://schemas.microsoft.com/office/drawing/2014/main" id="{E5933D57-B033-75D7-B1FB-233BD6DEC9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4072739ea5_12_0:notes">
            <a:extLst>
              <a:ext uri="{FF2B5EF4-FFF2-40B4-BE49-F238E27FC236}">
                <a16:creationId xmlns:a16="http://schemas.microsoft.com/office/drawing/2014/main" id="{41EBB0D7-3FCD-E676-C598-BBAB4217D6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29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>
          <a:extLst>
            <a:ext uri="{FF2B5EF4-FFF2-40B4-BE49-F238E27FC236}">
              <a16:creationId xmlns:a16="http://schemas.microsoft.com/office/drawing/2014/main" id="{1D6CF48B-AF9D-F453-F658-0E203990B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072739ea5_12_0:notes">
            <a:extLst>
              <a:ext uri="{FF2B5EF4-FFF2-40B4-BE49-F238E27FC236}">
                <a16:creationId xmlns:a16="http://schemas.microsoft.com/office/drawing/2014/main" id="{8E9789C2-ACEE-0241-A062-EC762C264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4072739ea5_12_0:notes">
            <a:extLst>
              <a:ext uri="{FF2B5EF4-FFF2-40B4-BE49-F238E27FC236}">
                <a16:creationId xmlns:a16="http://schemas.microsoft.com/office/drawing/2014/main" id="{70A79F4A-6058-D509-9CD8-6D5A8FA69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742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>
          <a:extLst>
            <a:ext uri="{FF2B5EF4-FFF2-40B4-BE49-F238E27FC236}">
              <a16:creationId xmlns:a16="http://schemas.microsoft.com/office/drawing/2014/main" id="{AECAF29C-65A7-CDC1-A2B3-ABE7B447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072739ea5_12_0:notes">
            <a:extLst>
              <a:ext uri="{FF2B5EF4-FFF2-40B4-BE49-F238E27FC236}">
                <a16:creationId xmlns:a16="http://schemas.microsoft.com/office/drawing/2014/main" id="{EDAB0EB7-BA1E-C8B4-2C74-EA6CFC55E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4072739ea5_12_0:notes">
            <a:extLst>
              <a:ext uri="{FF2B5EF4-FFF2-40B4-BE49-F238E27FC236}">
                <a16:creationId xmlns:a16="http://schemas.microsoft.com/office/drawing/2014/main" id="{AC36B3A3-1353-973D-189A-998652ACD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445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>
          <a:extLst>
            <a:ext uri="{FF2B5EF4-FFF2-40B4-BE49-F238E27FC236}">
              <a16:creationId xmlns:a16="http://schemas.microsoft.com/office/drawing/2014/main" id="{D94361BE-184D-0228-A339-7591141C3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072739ea5_12_0:notes">
            <a:extLst>
              <a:ext uri="{FF2B5EF4-FFF2-40B4-BE49-F238E27FC236}">
                <a16:creationId xmlns:a16="http://schemas.microsoft.com/office/drawing/2014/main" id="{243BADC0-F5F9-51A7-E670-E50801F60D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4072739ea5_12_0:notes">
            <a:extLst>
              <a:ext uri="{FF2B5EF4-FFF2-40B4-BE49-F238E27FC236}">
                <a16:creationId xmlns:a16="http://schemas.microsoft.com/office/drawing/2014/main" id="{9087BFF0-3CED-9796-BC96-EEF59F9BA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65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688" y="1218425"/>
            <a:ext cx="4393800" cy="20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688" y="3371350"/>
            <a:ext cx="4393800" cy="51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37106" y="227144"/>
            <a:ext cx="952222" cy="319917"/>
            <a:chOff x="1608712" y="575096"/>
            <a:chExt cx="675431" cy="226924"/>
          </a:xfrm>
        </p:grpSpPr>
        <p:sp>
          <p:nvSpPr>
            <p:cNvPr id="12" name="Google Shape;12;p2"/>
            <p:cNvSpPr/>
            <p:nvPr/>
          </p:nvSpPr>
          <p:spPr>
            <a:xfrm>
              <a:off x="160871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768398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63436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2312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0784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067525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6256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22250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9"/>
          <p:cNvSpPr txBox="1">
            <a:spLocks noGrp="1"/>
          </p:cNvSpPr>
          <p:nvPr>
            <p:ph type="subTitle" idx="1"/>
          </p:nvPr>
        </p:nvSpPr>
        <p:spPr>
          <a:xfrm>
            <a:off x="4868130" y="1776100"/>
            <a:ext cx="35559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rgbClr val="16130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9"/>
          <p:cNvSpPr txBox="1">
            <a:spLocks noGrp="1"/>
          </p:cNvSpPr>
          <p:nvPr>
            <p:ph type="subTitle" idx="2"/>
          </p:nvPr>
        </p:nvSpPr>
        <p:spPr>
          <a:xfrm>
            <a:off x="720000" y="1776100"/>
            <a:ext cx="35559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rgbClr val="16130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9" name="Google Shape;279;p19"/>
          <p:cNvGrpSpPr/>
          <p:nvPr/>
        </p:nvGrpSpPr>
        <p:grpSpPr>
          <a:xfrm>
            <a:off x="7712724" y="3789478"/>
            <a:ext cx="1310241" cy="1301541"/>
            <a:chOff x="7712724" y="3789478"/>
            <a:chExt cx="1310241" cy="1301541"/>
          </a:xfrm>
        </p:grpSpPr>
        <p:sp>
          <p:nvSpPr>
            <p:cNvPr id="280" name="Google Shape;280;p19"/>
            <p:cNvSpPr/>
            <p:nvPr/>
          </p:nvSpPr>
          <p:spPr>
            <a:xfrm>
              <a:off x="8845882" y="3789478"/>
              <a:ext cx="177082" cy="17708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8272916" y="4771233"/>
              <a:ext cx="319786" cy="31978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7712724" y="4534273"/>
              <a:ext cx="139460" cy="13946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8457627" y="4300100"/>
              <a:ext cx="234164" cy="234164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8864699" y="4701298"/>
              <a:ext cx="139460" cy="13946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5"/>
          <p:cNvGrpSpPr/>
          <p:nvPr/>
        </p:nvGrpSpPr>
        <p:grpSpPr>
          <a:xfrm>
            <a:off x="-851750" y="-2017850"/>
            <a:ext cx="10709381" cy="10265848"/>
            <a:chOff x="-851750" y="-2017850"/>
            <a:chExt cx="10709381" cy="10265848"/>
          </a:xfrm>
        </p:grpSpPr>
        <p:sp>
          <p:nvSpPr>
            <p:cNvPr id="437" name="Google Shape;437;p25"/>
            <p:cNvSpPr/>
            <p:nvPr/>
          </p:nvSpPr>
          <p:spPr>
            <a:xfrm>
              <a:off x="-851750" y="4698074"/>
              <a:ext cx="3555082" cy="3549924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7311950" y="-2017850"/>
              <a:ext cx="2545680" cy="2541967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25"/>
          <p:cNvGrpSpPr/>
          <p:nvPr/>
        </p:nvGrpSpPr>
        <p:grpSpPr>
          <a:xfrm>
            <a:off x="75773" y="802442"/>
            <a:ext cx="8970587" cy="4295008"/>
            <a:chOff x="75773" y="802442"/>
            <a:chExt cx="8970587" cy="4295008"/>
          </a:xfrm>
        </p:grpSpPr>
        <p:sp>
          <p:nvSpPr>
            <p:cNvPr id="440" name="Google Shape;440;p25"/>
            <p:cNvSpPr/>
            <p:nvPr/>
          </p:nvSpPr>
          <p:spPr>
            <a:xfrm rot="10800000" flipH="1">
              <a:off x="398275" y="4717340"/>
              <a:ext cx="380110" cy="38011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 flipH="1">
              <a:off x="1007975" y="4570623"/>
              <a:ext cx="229623" cy="229623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 rot="10800000" flipH="1">
              <a:off x="75773" y="4611605"/>
              <a:ext cx="147893" cy="147893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 rot="10800000" flipH="1">
              <a:off x="8666250" y="2548865"/>
              <a:ext cx="380110" cy="38011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5"/>
            <p:cNvSpPr/>
            <p:nvPr/>
          </p:nvSpPr>
          <p:spPr>
            <a:xfrm rot="10800000" flipH="1">
              <a:off x="8570775" y="802442"/>
              <a:ext cx="201082" cy="20108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6"/>
          <p:cNvGrpSpPr/>
          <p:nvPr/>
        </p:nvGrpSpPr>
        <p:grpSpPr>
          <a:xfrm>
            <a:off x="-2524002" y="-4596756"/>
            <a:ext cx="13611540" cy="14506657"/>
            <a:chOff x="-2524002" y="-4596756"/>
            <a:chExt cx="13611540" cy="14506657"/>
          </a:xfrm>
        </p:grpSpPr>
        <p:sp>
          <p:nvSpPr>
            <p:cNvPr id="447" name="Google Shape;447;p26"/>
            <p:cNvSpPr/>
            <p:nvPr/>
          </p:nvSpPr>
          <p:spPr>
            <a:xfrm rot="10800000">
              <a:off x="5773998" y="-4596756"/>
              <a:ext cx="5313540" cy="5305907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 rot="10800000">
              <a:off x="-2524002" y="4603994"/>
              <a:ext cx="5313540" cy="5305907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26"/>
          <p:cNvGrpSpPr/>
          <p:nvPr/>
        </p:nvGrpSpPr>
        <p:grpSpPr>
          <a:xfrm>
            <a:off x="237106" y="4676144"/>
            <a:ext cx="952222" cy="319917"/>
            <a:chOff x="1608712" y="575096"/>
            <a:chExt cx="675431" cy="226924"/>
          </a:xfrm>
        </p:grpSpPr>
        <p:sp>
          <p:nvSpPr>
            <p:cNvPr id="450" name="Google Shape;450;p26"/>
            <p:cNvSpPr/>
            <p:nvPr/>
          </p:nvSpPr>
          <p:spPr>
            <a:xfrm>
              <a:off x="160871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1768398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1763436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192312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190784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067525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06256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2222250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26"/>
          <p:cNvGrpSpPr/>
          <p:nvPr/>
        </p:nvGrpSpPr>
        <p:grpSpPr>
          <a:xfrm rot="10800000">
            <a:off x="7751381" y="-395531"/>
            <a:ext cx="1334718" cy="1598162"/>
            <a:chOff x="6666988" y="1882059"/>
            <a:chExt cx="1334718" cy="1598162"/>
          </a:xfrm>
        </p:grpSpPr>
        <p:sp>
          <p:nvSpPr>
            <p:cNvPr id="459" name="Google Shape;459;p26"/>
            <p:cNvSpPr/>
            <p:nvPr/>
          </p:nvSpPr>
          <p:spPr>
            <a:xfrm flipH="1">
              <a:off x="6666988" y="2402621"/>
              <a:ext cx="969600" cy="10776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 flipH="1">
              <a:off x="7598506" y="2123553"/>
              <a:ext cx="403200" cy="448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 flipH="1">
              <a:off x="6942750" y="1882059"/>
              <a:ext cx="217500" cy="2415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 flipH="1">
            <a:off x="713150" y="2122700"/>
            <a:ext cx="3808200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57200"/>
            <a:ext cx="3808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6"/>
          <p:cNvGrpSpPr/>
          <p:nvPr/>
        </p:nvGrpSpPr>
        <p:grpSpPr>
          <a:xfrm>
            <a:off x="-654799" y="-864825"/>
            <a:ext cx="11188038" cy="11341664"/>
            <a:chOff x="-654799" y="-864825"/>
            <a:chExt cx="11188038" cy="11341664"/>
          </a:xfrm>
        </p:grpSpPr>
        <p:sp>
          <p:nvSpPr>
            <p:cNvPr id="75" name="Google Shape;75;p6"/>
            <p:cNvSpPr/>
            <p:nvPr/>
          </p:nvSpPr>
          <p:spPr>
            <a:xfrm>
              <a:off x="-654799" y="-864825"/>
              <a:ext cx="1493084" cy="1493084"/>
            </a:xfrm>
            <a:custGeom>
              <a:avLst/>
              <a:gdLst/>
              <a:ahLst/>
              <a:cxnLst/>
              <a:rect l="l" t="t" r="r" b="b"/>
              <a:pathLst>
                <a:path w="350901" h="350901" extrusionOk="0">
                  <a:moveTo>
                    <a:pt x="350901" y="175451"/>
                  </a:moveTo>
                  <a:cubicBezTo>
                    <a:pt x="350901" y="272349"/>
                    <a:pt x="272349" y="350901"/>
                    <a:pt x="175450" y="350901"/>
                  </a:cubicBezTo>
                  <a:cubicBezTo>
                    <a:pt x="78552" y="350901"/>
                    <a:pt x="0" y="272349"/>
                    <a:pt x="0" y="175451"/>
                  </a:cubicBezTo>
                  <a:cubicBezTo>
                    <a:pt x="0" y="78552"/>
                    <a:pt x="78552" y="0"/>
                    <a:pt x="175450" y="0"/>
                  </a:cubicBezTo>
                  <a:cubicBezTo>
                    <a:pt x="272349" y="0"/>
                    <a:pt x="350901" y="78552"/>
                    <a:pt x="350901" y="175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803026" y="4746626"/>
              <a:ext cx="5730213" cy="5730213"/>
            </a:xfrm>
            <a:custGeom>
              <a:avLst/>
              <a:gdLst/>
              <a:ahLst/>
              <a:cxnLst/>
              <a:rect l="l" t="t" r="r" b="b"/>
              <a:pathLst>
                <a:path w="350901" h="350901" extrusionOk="0">
                  <a:moveTo>
                    <a:pt x="350901" y="175451"/>
                  </a:moveTo>
                  <a:cubicBezTo>
                    <a:pt x="350901" y="272349"/>
                    <a:pt x="272349" y="350901"/>
                    <a:pt x="175450" y="350901"/>
                  </a:cubicBezTo>
                  <a:cubicBezTo>
                    <a:pt x="78552" y="350901"/>
                    <a:pt x="0" y="272349"/>
                    <a:pt x="0" y="175451"/>
                  </a:cubicBezTo>
                  <a:cubicBezTo>
                    <a:pt x="0" y="78552"/>
                    <a:pt x="78552" y="0"/>
                    <a:pt x="175450" y="0"/>
                  </a:cubicBezTo>
                  <a:cubicBezTo>
                    <a:pt x="272349" y="0"/>
                    <a:pt x="350901" y="78552"/>
                    <a:pt x="350901" y="175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6"/>
          <p:cNvGrpSpPr/>
          <p:nvPr/>
        </p:nvGrpSpPr>
        <p:grpSpPr>
          <a:xfrm rot="5400000">
            <a:off x="488933" y="4471054"/>
            <a:ext cx="249523" cy="820121"/>
            <a:chOff x="72832" y="1247500"/>
            <a:chExt cx="347865" cy="1143344"/>
          </a:xfrm>
        </p:grpSpPr>
        <p:sp>
          <p:nvSpPr>
            <p:cNvPr id="79" name="Google Shape;79;p6"/>
            <p:cNvSpPr/>
            <p:nvPr/>
          </p:nvSpPr>
          <p:spPr>
            <a:xfrm>
              <a:off x="72832" y="1247500"/>
              <a:ext cx="99314" cy="9934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72832" y="1512641"/>
              <a:ext cx="99314" cy="9934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321384" y="1512650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321384" y="1777791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72832" y="1761206"/>
              <a:ext cx="99314" cy="9934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2832" y="2026347"/>
              <a:ext cx="99314" cy="9934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321384" y="2026356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321384" y="2291497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6"/>
          <p:cNvGrpSpPr/>
          <p:nvPr/>
        </p:nvGrpSpPr>
        <p:grpSpPr>
          <a:xfrm>
            <a:off x="7853024" y="50098"/>
            <a:ext cx="1169941" cy="1332046"/>
            <a:chOff x="7853024" y="50098"/>
            <a:chExt cx="1169941" cy="1332046"/>
          </a:xfrm>
        </p:grpSpPr>
        <p:sp>
          <p:nvSpPr>
            <p:cNvPr id="88" name="Google Shape;88;p6"/>
            <p:cNvSpPr/>
            <p:nvPr/>
          </p:nvSpPr>
          <p:spPr>
            <a:xfrm>
              <a:off x="8845882" y="80603"/>
              <a:ext cx="177082" cy="17708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8272916" y="1062358"/>
              <a:ext cx="319786" cy="31978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7853024" y="50098"/>
              <a:ext cx="139460" cy="13946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8430777" y="480475"/>
              <a:ext cx="234164" cy="234164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864699" y="992423"/>
              <a:ext cx="139460" cy="13946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7"/>
          <p:cNvGrpSpPr/>
          <p:nvPr/>
        </p:nvGrpSpPr>
        <p:grpSpPr>
          <a:xfrm>
            <a:off x="-1540690" y="-23652"/>
            <a:ext cx="12040890" cy="6961553"/>
            <a:chOff x="-1540690" y="-23652"/>
            <a:chExt cx="12040890" cy="6961553"/>
          </a:xfrm>
        </p:grpSpPr>
        <p:sp>
          <p:nvSpPr>
            <p:cNvPr id="95" name="Google Shape;95;p7"/>
            <p:cNvSpPr/>
            <p:nvPr/>
          </p:nvSpPr>
          <p:spPr>
            <a:xfrm rot="10800000">
              <a:off x="-1540690" y="4234611"/>
              <a:ext cx="2707416" cy="2703290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7"/>
            <p:cNvGrpSpPr/>
            <p:nvPr/>
          </p:nvGrpSpPr>
          <p:grpSpPr>
            <a:xfrm>
              <a:off x="439598" y="-23652"/>
              <a:ext cx="10060601" cy="5205813"/>
              <a:chOff x="439598" y="-23652"/>
              <a:chExt cx="10060601" cy="5205813"/>
            </a:xfrm>
          </p:grpSpPr>
          <p:sp>
            <p:nvSpPr>
              <p:cNvPr id="97" name="Google Shape;97;p7"/>
              <p:cNvSpPr/>
              <p:nvPr/>
            </p:nvSpPr>
            <p:spPr>
              <a:xfrm rot="10800000">
                <a:off x="8430854" y="-23652"/>
                <a:ext cx="2069345" cy="2066251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608"/>
                    </a:moveTo>
                    <a:cubicBezTo>
                      <a:pt x="83711" y="64398"/>
                      <a:pt x="65233" y="82871"/>
                      <a:pt x="42449" y="82871"/>
                    </a:cubicBezTo>
                    <a:cubicBezTo>
                      <a:pt x="19665" y="82871"/>
                      <a:pt x="1193" y="64398"/>
                      <a:pt x="1193" y="41608"/>
                    </a:cubicBezTo>
                    <a:cubicBezTo>
                      <a:pt x="1193" y="18824"/>
                      <a:pt x="19665" y="352"/>
                      <a:pt x="42449" y="352"/>
                    </a:cubicBezTo>
                    <a:cubicBezTo>
                      <a:pt x="65233" y="352"/>
                      <a:pt x="83711" y="18824"/>
                      <a:pt x="83711" y="416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" name="Google Shape;98;p7"/>
              <p:cNvGrpSpPr/>
              <p:nvPr/>
            </p:nvGrpSpPr>
            <p:grpSpPr>
              <a:xfrm>
                <a:off x="439598" y="4411426"/>
                <a:ext cx="727117" cy="770735"/>
                <a:chOff x="5137170" y="1563182"/>
                <a:chExt cx="584358" cy="619462"/>
              </a:xfrm>
            </p:grpSpPr>
            <p:sp>
              <p:nvSpPr>
                <p:cNvPr id="99" name="Google Shape;99;p7"/>
                <p:cNvSpPr/>
                <p:nvPr/>
              </p:nvSpPr>
              <p:spPr>
                <a:xfrm>
                  <a:off x="5137170" y="1563182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6911" y="47811"/>
                      </a:moveTo>
                      <a:cubicBezTo>
                        <a:pt x="96911" y="73631"/>
                        <a:pt x="75956" y="94567"/>
                        <a:pt x="50175" y="94567"/>
                      </a:cubicBezTo>
                      <a:cubicBezTo>
                        <a:pt x="24330" y="94567"/>
                        <a:pt x="3439" y="73631"/>
                        <a:pt x="3439" y="47811"/>
                      </a:cubicBezTo>
                      <a:cubicBezTo>
                        <a:pt x="3439" y="21992"/>
                        <a:pt x="24330" y="1063"/>
                        <a:pt x="50175" y="1063"/>
                      </a:cubicBezTo>
                      <a:cubicBezTo>
                        <a:pt x="75956" y="1063"/>
                        <a:pt x="96911" y="21992"/>
                        <a:pt x="96911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7"/>
                <p:cNvSpPr/>
                <p:nvPr/>
              </p:nvSpPr>
              <p:spPr>
                <a:xfrm>
                  <a:off x="5137170" y="1750191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6911" y="47936"/>
                      </a:moveTo>
                      <a:cubicBezTo>
                        <a:pt x="96911" y="73755"/>
                        <a:pt x="75956" y="94691"/>
                        <a:pt x="50175" y="94691"/>
                      </a:cubicBezTo>
                      <a:cubicBezTo>
                        <a:pt x="24330" y="94691"/>
                        <a:pt x="3439" y="73755"/>
                        <a:pt x="3439" y="47936"/>
                      </a:cubicBezTo>
                      <a:cubicBezTo>
                        <a:pt x="3439" y="22117"/>
                        <a:pt x="24330" y="1187"/>
                        <a:pt x="50175" y="1187"/>
                      </a:cubicBezTo>
                      <a:cubicBezTo>
                        <a:pt x="75956" y="1187"/>
                        <a:pt x="96911" y="22117"/>
                        <a:pt x="96911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7"/>
                <p:cNvSpPr/>
                <p:nvPr/>
              </p:nvSpPr>
              <p:spPr>
                <a:xfrm>
                  <a:off x="5312477" y="1563182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028" y="47811"/>
                      </a:moveTo>
                      <a:cubicBezTo>
                        <a:pt x="97028" y="73631"/>
                        <a:pt x="76137" y="94567"/>
                        <a:pt x="50292" y="94567"/>
                      </a:cubicBezTo>
                      <a:cubicBezTo>
                        <a:pt x="24447" y="94567"/>
                        <a:pt x="3556" y="73631"/>
                        <a:pt x="3556" y="47811"/>
                      </a:cubicBezTo>
                      <a:cubicBezTo>
                        <a:pt x="3556" y="21992"/>
                        <a:pt x="24447" y="1063"/>
                        <a:pt x="50292" y="1063"/>
                      </a:cubicBezTo>
                      <a:cubicBezTo>
                        <a:pt x="76137" y="1063"/>
                        <a:pt x="97028" y="21992"/>
                        <a:pt x="97028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7"/>
                <p:cNvSpPr/>
                <p:nvPr/>
              </p:nvSpPr>
              <p:spPr>
                <a:xfrm>
                  <a:off x="5312477" y="1750191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028" y="47936"/>
                      </a:moveTo>
                      <a:cubicBezTo>
                        <a:pt x="97028" y="73755"/>
                        <a:pt x="76137" y="94691"/>
                        <a:pt x="50292" y="94691"/>
                      </a:cubicBezTo>
                      <a:cubicBezTo>
                        <a:pt x="24447" y="94691"/>
                        <a:pt x="3556" y="73755"/>
                        <a:pt x="3556" y="47936"/>
                      </a:cubicBezTo>
                      <a:cubicBezTo>
                        <a:pt x="3556" y="22117"/>
                        <a:pt x="24447" y="1187"/>
                        <a:pt x="50292" y="1187"/>
                      </a:cubicBezTo>
                      <a:cubicBezTo>
                        <a:pt x="76137" y="1187"/>
                        <a:pt x="97028" y="22117"/>
                        <a:pt x="97028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7"/>
                <p:cNvSpPr/>
                <p:nvPr/>
              </p:nvSpPr>
              <p:spPr>
                <a:xfrm>
                  <a:off x="5476117" y="1563182"/>
                  <a:ext cx="70104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7811"/>
                      </a:moveTo>
                      <a:cubicBezTo>
                        <a:pt x="97137" y="73631"/>
                        <a:pt x="76182" y="94567"/>
                        <a:pt x="50400" y="94567"/>
                      </a:cubicBezTo>
                      <a:cubicBezTo>
                        <a:pt x="24556" y="94567"/>
                        <a:pt x="3664" y="73631"/>
                        <a:pt x="3664" y="47811"/>
                      </a:cubicBezTo>
                      <a:cubicBezTo>
                        <a:pt x="3664" y="21992"/>
                        <a:pt x="24556" y="1063"/>
                        <a:pt x="50400" y="1063"/>
                      </a:cubicBezTo>
                      <a:cubicBezTo>
                        <a:pt x="76182" y="1063"/>
                        <a:pt x="97137" y="21992"/>
                        <a:pt x="97137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7"/>
                <p:cNvSpPr/>
                <p:nvPr/>
              </p:nvSpPr>
              <p:spPr>
                <a:xfrm>
                  <a:off x="5476117" y="1750191"/>
                  <a:ext cx="70104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7936"/>
                      </a:moveTo>
                      <a:cubicBezTo>
                        <a:pt x="97137" y="73755"/>
                        <a:pt x="76182" y="94691"/>
                        <a:pt x="50400" y="94691"/>
                      </a:cubicBezTo>
                      <a:cubicBezTo>
                        <a:pt x="24556" y="94691"/>
                        <a:pt x="3664" y="73755"/>
                        <a:pt x="3664" y="47936"/>
                      </a:cubicBezTo>
                      <a:cubicBezTo>
                        <a:pt x="3664" y="22117"/>
                        <a:pt x="24556" y="1187"/>
                        <a:pt x="50400" y="1187"/>
                      </a:cubicBezTo>
                      <a:cubicBezTo>
                        <a:pt x="76182" y="1187"/>
                        <a:pt x="97137" y="22117"/>
                        <a:pt x="97137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7"/>
                <p:cNvSpPr/>
                <p:nvPr/>
              </p:nvSpPr>
              <p:spPr>
                <a:xfrm>
                  <a:off x="5651425" y="1563182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7811"/>
                      </a:moveTo>
                      <a:cubicBezTo>
                        <a:pt x="97253" y="73631"/>
                        <a:pt x="76361" y="94567"/>
                        <a:pt x="50517" y="94567"/>
                      </a:cubicBezTo>
                      <a:cubicBezTo>
                        <a:pt x="24736" y="94567"/>
                        <a:pt x="3781" y="73631"/>
                        <a:pt x="3781" y="47811"/>
                      </a:cubicBezTo>
                      <a:cubicBezTo>
                        <a:pt x="3781" y="21992"/>
                        <a:pt x="24736" y="1063"/>
                        <a:pt x="50517" y="1063"/>
                      </a:cubicBezTo>
                      <a:cubicBezTo>
                        <a:pt x="76361" y="1063"/>
                        <a:pt x="97253" y="21992"/>
                        <a:pt x="97253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7"/>
                <p:cNvSpPr/>
                <p:nvPr/>
              </p:nvSpPr>
              <p:spPr>
                <a:xfrm>
                  <a:off x="5651425" y="1750191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7936"/>
                      </a:moveTo>
                      <a:cubicBezTo>
                        <a:pt x="97253" y="73755"/>
                        <a:pt x="76361" y="94691"/>
                        <a:pt x="50517" y="94691"/>
                      </a:cubicBezTo>
                      <a:cubicBezTo>
                        <a:pt x="24736" y="94691"/>
                        <a:pt x="3781" y="73755"/>
                        <a:pt x="3781" y="47936"/>
                      </a:cubicBezTo>
                      <a:cubicBezTo>
                        <a:pt x="3781" y="22117"/>
                        <a:pt x="24736" y="1187"/>
                        <a:pt x="50517" y="1187"/>
                      </a:cubicBezTo>
                      <a:cubicBezTo>
                        <a:pt x="76361" y="1187"/>
                        <a:pt x="97253" y="22117"/>
                        <a:pt x="97253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7"/>
                <p:cNvSpPr/>
                <p:nvPr/>
              </p:nvSpPr>
              <p:spPr>
                <a:xfrm>
                  <a:off x="5137170" y="1925509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6911" y="48059"/>
                      </a:moveTo>
                      <a:cubicBezTo>
                        <a:pt x="96911" y="73878"/>
                        <a:pt x="75956" y="94807"/>
                        <a:pt x="50175" y="94807"/>
                      </a:cubicBezTo>
                      <a:cubicBezTo>
                        <a:pt x="24330" y="94807"/>
                        <a:pt x="3439" y="73878"/>
                        <a:pt x="3439" y="48059"/>
                      </a:cubicBezTo>
                      <a:cubicBezTo>
                        <a:pt x="3439" y="22240"/>
                        <a:pt x="24330" y="1304"/>
                        <a:pt x="50175" y="1304"/>
                      </a:cubicBezTo>
                      <a:cubicBezTo>
                        <a:pt x="75956" y="1304"/>
                        <a:pt x="96911" y="22240"/>
                        <a:pt x="96911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7"/>
                <p:cNvSpPr/>
                <p:nvPr/>
              </p:nvSpPr>
              <p:spPr>
                <a:xfrm>
                  <a:off x="5137170" y="2112518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6911" y="48183"/>
                      </a:moveTo>
                      <a:cubicBezTo>
                        <a:pt x="96911" y="74002"/>
                        <a:pt x="75956" y="94932"/>
                        <a:pt x="50175" y="94932"/>
                      </a:cubicBezTo>
                      <a:cubicBezTo>
                        <a:pt x="24330" y="94932"/>
                        <a:pt x="3439" y="74002"/>
                        <a:pt x="3439" y="48183"/>
                      </a:cubicBezTo>
                      <a:cubicBezTo>
                        <a:pt x="3439" y="22364"/>
                        <a:pt x="24330" y="1428"/>
                        <a:pt x="50175" y="1428"/>
                      </a:cubicBezTo>
                      <a:cubicBezTo>
                        <a:pt x="75956" y="1428"/>
                        <a:pt x="96911" y="22364"/>
                        <a:pt x="96911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7"/>
                <p:cNvSpPr/>
                <p:nvPr/>
              </p:nvSpPr>
              <p:spPr>
                <a:xfrm>
                  <a:off x="5312477" y="1925509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028" y="48059"/>
                      </a:moveTo>
                      <a:cubicBezTo>
                        <a:pt x="97028" y="73878"/>
                        <a:pt x="76137" y="94807"/>
                        <a:pt x="50292" y="94807"/>
                      </a:cubicBezTo>
                      <a:cubicBezTo>
                        <a:pt x="24447" y="94807"/>
                        <a:pt x="3556" y="73878"/>
                        <a:pt x="3556" y="48059"/>
                      </a:cubicBezTo>
                      <a:cubicBezTo>
                        <a:pt x="3556" y="22240"/>
                        <a:pt x="24447" y="1304"/>
                        <a:pt x="50292" y="1304"/>
                      </a:cubicBezTo>
                      <a:cubicBezTo>
                        <a:pt x="76137" y="1304"/>
                        <a:pt x="97028" y="22240"/>
                        <a:pt x="97028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7"/>
                <p:cNvSpPr/>
                <p:nvPr/>
              </p:nvSpPr>
              <p:spPr>
                <a:xfrm>
                  <a:off x="5312477" y="2112518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028" y="48183"/>
                      </a:moveTo>
                      <a:cubicBezTo>
                        <a:pt x="97028" y="74002"/>
                        <a:pt x="76137" y="94932"/>
                        <a:pt x="50292" y="94932"/>
                      </a:cubicBezTo>
                      <a:cubicBezTo>
                        <a:pt x="24447" y="94932"/>
                        <a:pt x="3556" y="74002"/>
                        <a:pt x="3556" y="48183"/>
                      </a:cubicBezTo>
                      <a:cubicBezTo>
                        <a:pt x="3556" y="22364"/>
                        <a:pt x="24447" y="1428"/>
                        <a:pt x="50292" y="1428"/>
                      </a:cubicBezTo>
                      <a:cubicBezTo>
                        <a:pt x="76137" y="1428"/>
                        <a:pt x="97028" y="22364"/>
                        <a:pt x="97028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7"/>
                <p:cNvSpPr/>
                <p:nvPr/>
              </p:nvSpPr>
              <p:spPr>
                <a:xfrm>
                  <a:off x="5476117" y="1925509"/>
                  <a:ext cx="70104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8059"/>
                      </a:moveTo>
                      <a:cubicBezTo>
                        <a:pt x="97137" y="73878"/>
                        <a:pt x="76182" y="94807"/>
                        <a:pt x="50400" y="94807"/>
                      </a:cubicBezTo>
                      <a:cubicBezTo>
                        <a:pt x="24556" y="94807"/>
                        <a:pt x="3664" y="73878"/>
                        <a:pt x="3664" y="48059"/>
                      </a:cubicBezTo>
                      <a:cubicBezTo>
                        <a:pt x="3664" y="22240"/>
                        <a:pt x="24556" y="1304"/>
                        <a:pt x="50400" y="1304"/>
                      </a:cubicBezTo>
                      <a:cubicBezTo>
                        <a:pt x="76182" y="1304"/>
                        <a:pt x="97137" y="22240"/>
                        <a:pt x="97137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7"/>
                <p:cNvSpPr/>
                <p:nvPr/>
              </p:nvSpPr>
              <p:spPr>
                <a:xfrm>
                  <a:off x="5476117" y="2112518"/>
                  <a:ext cx="70104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8183"/>
                      </a:moveTo>
                      <a:cubicBezTo>
                        <a:pt x="97137" y="74002"/>
                        <a:pt x="76182" y="94932"/>
                        <a:pt x="50400" y="94932"/>
                      </a:cubicBezTo>
                      <a:cubicBezTo>
                        <a:pt x="24556" y="94932"/>
                        <a:pt x="3664" y="74002"/>
                        <a:pt x="3664" y="48183"/>
                      </a:cubicBezTo>
                      <a:cubicBezTo>
                        <a:pt x="3664" y="22364"/>
                        <a:pt x="24556" y="1428"/>
                        <a:pt x="50400" y="1428"/>
                      </a:cubicBezTo>
                      <a:cubicBezTo>
                        <a:pt x="76182" y="1428"/>
                        <a:pt x="97137" y="22364"/>
                        <a:pt x="97137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7"/>
                <p:cNvSpPr/>
                <p:nvPr/>
              </p:nvSpPr>
              <p:spPr>
                <a:xfrm>
                  <a:off x="5651425" y="1925509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8059"/>
                      </a:moveTo>
                      <a:cubicBezTo>
                        <a:pt x="97253" y="73878"/>
                        <a:pt x="76361" y="94807"/>
                        <a:pt x="50517" y="94807"/>
                      </a:cubicBezTo>
                      <a:cubicBezTo>
                        <a:pt x="24736" y="94807"/>
                        <a:pt x="3781" y="73878"/>
                        <a:pt x="3781" y="48059"/>
                      </a:cubicBezTo>
                      <a:cubicBezTo>
                        <a:pt x="3781" y="22240"/>
                        <a:pt x="24736" y="1304"/>
                        <a:pt x="50517" y="1304"/>
                      </a:cubicBezTo>
                      <a:cubicBezTo>
                        <a:pt x="76361" y="1304"/>
                        <a:pt x="97253" y="22240"/>
                        <a:pt x="97253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14;p7"/>
                <p:cNvSpPr/>
                <p:nvPr/>
              </p:nvSpPr>
              <p:spPr>
                <a:xfrm>
                  <a:off x="5651425" y="2112518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8183"/>
                      </a:moveTo>
                      <a:cubicBezTo>
                        <a:pt x="97253" y="74002"/>
                        <a:pt x="76361" y="94932"/>
                        <a:pt x="50517" y="94932"/>
                      </a:cubicBezTo>
                      <a:cubicBezTo>
                        <a:pt x="24736" y="94932"/>
                        <a:pt x="3781" y="74002"/>
                        <a:pt x="3781" y="48183"/>
                      </a:cubicBezTo>
                      <a:cubicBezTo>
                        <a:pt x="3781" y="22364"/>
                        <a:pt x="24736" y="1428"/>
                        <a:pt x="50517" y="1428"/>
                      </a:cubicBezTo>
                      <a:cubicBezTo>
                        <a:pt x="76361" y="1428"/>
                        <a:pt x="97253" y="22364"/>
                        <a:pt x="97253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subTitle" idx="1"/>
          </p:nvPr>
        </p:nvSpPr>
        <p:spPr>
          <a:xfrm>
            <a:off x="713225" y="1721600"/>
            <a:ext cx="4125600" cy="21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158063" y="1646175"/>
            <a:ext cx="4827900" cy="18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1829650" y="2360850"/>
            <a:ext cx="5484900" cy="10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8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1"/>
          </p:nvPr>
        </p:nvSpPr>
        <p:spPr>
          <a:xfrm>
            <a:off x="1829736" y="3478775"/>
            <a:ext cx="54849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219773" y="155417"/>
            <a:ext cx="8704036" cy="4882799"/>
            <a:chOff x="219773" y="155417"/>
            <a:chExt cx="8704036" cy="4882799"/>
          </a:xfrm>
        </p:grpSpPr>
        <p:sp>
          <p:nvSpPr>
            <p:cNvPr id="123" name="Google Shape;123;p9"/>
            <p:cNvSpPr/>
            <p:nvPr/>
          </p:nvSpPr>
          <p:spPr>
            <a:xfrm>
              <a:off x="219773" y="4105750"/>
              <a:ext cx="322380" cy="32238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860452" y="4390212"/>
              <a:ext cx="648004" cy="648004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" name="Google Shape;125;p9"/>
            <p:cNvGrpSpPr/>
            <p:nvPr/>
          </p:nvGrpSpPr>
          <p:grpSpPr>
            <a:xfrm>
              <a:off x="7675170" y="155417"/>
              <a:ext cx="1248639" cy="1070179"/>
              <a:chOff x="7822623" y="155427"/>
              <a:chExt cx="1101481" cy="944053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7822623" y="224901"/>
                <a:ext cx="158271" cy="158271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7" name="Google Shape;127;p9"/>
              <p:cNvGrpSpPr/>
              <p:nvPr/>
            </p:nvGrpSpPr>
            <p:grpSpPr>
              <a:xfrm>
                <a:off x="8290363" y="155427"/>
                <a:ext cx="633741" cy="944053"/>
                <a:chOff x="3824813" y="593365"/>
                <a:chExt cx="633741" cy="944053"/>
              </a:xfrm>
            </p:grpSpPr>
            <p:sp>
              <p:nvSpPr>
                <p:cNvPr id="128" name="Google Shape;128;p9"/>
                <p:cNvSpPr/>
                <p:nvPr/>
              </p:nvSpPr>
              <p:spPr>
                <a:xfrm>
                  <a:off x="4230877" y="593365"/>
                  <a:ext cx="227677" cy="22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61" h="259461" extrusionOk="0">
                      <a:moveTo>
                        <a:pt x="259461" y="87687"/>
                      </a:moveTo>
                      <a:lnTo>
                        <a:pt x="171774" y="87687"/>
                      </a:lnTo>
                      <a:lnTo>
                        <a:pt x="171774" y="0"/>
                      </a:lnTo>
                      <a:lnTo>
                        <a:pt x="87687" y="0"/>
                      </a:lnTo>
                      <a:lnTo>
                        <a:pt x="87687" y="87687"/>
                      </a:lnTo>
                      <a:lnTo>
                        <a:pt x="0" y="87687"/>
                      </a:lnTo>
                      <a:lnTo>
                        <a:pt x="0" y="171774"/>
                      </a:lnTo>
                      <a:lnTo>
                        <a:pt x="87687" y="171774"/>
                      </a:lnTo>
                      <a:lnTo>
                        <a:pt x="87687" y="259461"/>
                      </a:lnTo>
                      <a:lnTo>
                        <a:pt x="171774" y="259461"/>
                      </a:lnTo>
                      <a:lnTo>
                        <a:pt x="171774" y="171774"/>
                      </a:lnTo>
                      <a:lnTo>
                        <a:pt x="259461" y="17177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9"/>
                <p:cNvSpPr/>
                <p:nvPr/>
              </p:nvSpPr>
              <p:spPr>
                <a:xfrm>
                  <a:off x="3824813" y="1131361"/>
                  <a:ext cx="406056" cy="406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61" h="259461" extrusionOk="0">
                      <a:moveTo>
                        <a:pt x="259461" y="87687"/>
                      </a:moveTo>
                      <a:lnTo>
                        <a:pt x="171774" y="87687"/>
                      </a:lnTo>
                      <a:lnTo>
                        <a:pt x="171774" y="0"/>
                      </a:lnTo>
                      <a:lnTo>
                        <a:pt x="87687" y="0"/>
                      </a:lnTo>
                      <a:lnTo>
                        <a:pt x="87687" y="87687"/>
                      </a:lnTo>
                      <a:lnTo>
                        <a:pt x="0" y="87687"/>
                      </a:lnTo>
                      <a:lnTo>
                        <a:pt x="0" y="171774"/>
                      </a:lnTo>
                      <a:lnTo>
                        <a:pt x="87687" y="171774"/>
                      </a:lnTo>
                      <a:lnTo>
                        <a:pt x="87687" y="259461"/>
                      </a:lnTo>
                      <a:lnTo>
                        <a:pt x="171774" y="259461"/>
                      </a:lnTo>
                      <a:lnTo>
                        <a:pt x="171774" y="171774"/>
                      </a:lnTo>
                      <a:lnTo>
                        <a:pt x="259461" y="171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30" name="Google Shape;130;p9"/>
          <p:cNvGrpSpPr/>
          <p:nvPr/>
        </p:nvGrpSpPr>
        <p:grpSpPr>
          <a:xfrm>
            <a:off x="-1152398" y="-476038"/>
            <a:ext cx="12770497" cy="8499962"/>
            <a:chOff x="-1152398" y="-476038"/>
            <a:chExt cx="12770497" cy="8499962"/>
          </a:xfrm>
        </p:grpSpPr>
        <p:grpSp>
          <p:nvGrpSpPr>
            <p:cNvPr id="131" name="Google Shape;131;p9"/>
            <p:cNvGrpSpPr/>
            <p:nvPr/>
          </p:nvGrpSpPr>
          <p:grpSpPr>
            <a:xfrm>
              <a:off x="6956945" y="3616608"/>
              <a:ext cx="4661154" cy="4407317"/>
              <a:chOff x="6993020" y="3470033"/>
              <a:chExt cx="4661154" cy="4407317"/>
            </a:xfrm>
          </p:grpSpPr>
          <p:sp>
            <p:nvSpPr>
              <p:cNvPr id="132" name="Google Shape;132;p9"/>
              <p:cNvSpPr/>
              <p:nvPr/>
            </p:nvSpPr>
            <p:spPr>
              <a:xfrm>
                <a:off x="7246857" y="3470033"/>
                <a:ext cx="4407317" cy="4407317"/>
              </a:xfrm>
              <a:custGeom>
                <a:avLst/>
                <a:gdLst/>
                <a:ahLst/>
                <a:cxnLst/>
                <a:rect l="l" t="t" r="r" b="b"/>
                <a:pathLst>
                  <a:path w="350901" h="350901" extrusionOk="0">
                    <a:moveTo>
                      <a:pt x="350901" y="175451"/>
                    </a:moveTo>
                    <a:cubicBezTo>
                      <a:pt x="350901" y="272349"/>
                      <a:pt x="272349" y="350901"/>
                      <a:pt x="175450" y="350901"/>
                    </a:cubicBezTo>
                    <a:cubicBezTo>
                      <a:pt x="78552" y="350901"/>
                      <a:pt x="0" y="272349"/>
                      <a:pt x="0" y="175451"/>
                    </a:cubicBezTo>
                    <a:cubicBezTo>
                      <a:pt x="0" y="78552"/>
                      <a:pt x="78552" y="0"/>
                      <a:pt x="175450" y="0"/>
                    </a:cubicBezTo>
                    <a:cubicBezTo>
                      <a:pt x="272349" y="0"/>
                      <a:pt x="350901" y="78552"/>
                      <a:pt x="350901" y="175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3" name="Google Shape;133;p9"/>
              <p:cNvGrpSpPr/>
              <p:nvPr/>
            </p:nvGrpSpPr>
            <p:grpSpPr>
              <a:xfrm rot="5400000">
                <a:off x="7438330" y="3943139"/>
                <a:ext cx="389469" cy="1280088"/>
                <a:chOff x="72832" y="1247500"/>
                <a:chExt cx="347865" cy="1143344"/>
              </a:xfrm>
            </p:grpSpPr>
            <p:sp>
              <p:nvSpPr>
                <p:cNvPr id="134" name="Google Shape;134;p9"/>
                <p:cNvSpPr/>
                <p:nvPr/>
              </p:nvSpPr>
              <p:spPr>
                <a:xfrm>
                  <a:off x="72832" y="1247500"/>
                  <a:ext cx="99314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7811"/>
                      </a:moveTo>
                      <a:cubicBezTo>
                        <a:pt x="97137" y="73631"/>
                        <a:pt x="76182" y="94567"/>
                        <a:pt x="50400" y="94567"/>
                      </a:cubicBezTo>
                      <a:cubicBezTo>
                        <a:pt x="24556" y="94567"/>
                        <a:pt x="3664" y="73631"/>
                        <a:pt x="3664" y="47811"/>
                      </a:cubicBezTo>
                      <a:cubicBezTo>
                        <a:pt x="3664" y="21992"/>
                        <a:pt x="24556" y="1063"/>
                        <a:pt x="50400" y="1063"/>
                      </a:cubicBezTo>
                      <a:cubicBezTo>
                        <a:pt x="76182" y="1063"/>
                        <a:pt x="97137" y="21992"/>
                        <a:pt x="97137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9"/>
                <p:cNvSpPr/>
                <p:nvPr/>
              </p:nvSpPr>
              <p:spPr>
                <a:xfrm>
                  <a:off x="72832" y="1512641"/>
                  <a:ext cx="99314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7936"/>
                      </a:moveTo>
                      <a:cubicBezTo>
                        <a:pt x="97137" y="73755"/>
                        <a:pt x="76182" y="94691"/>
                        <a:pt x="50400" y="94691"/>
                      </a:cubicBezTo>
                      <a:cubicBezTo>
                        <a:pt x="24556" y="94691"/>
                        <a:pt x="3664" y="73755"/>
                        <a:pt x="3664" y="47936"/>
                      </a:cubicBezTo>
                      <a:cubicBezTo>
                        <a:pt x="3664" y="22117"/>
                        <a:pt x="24556" y="1187"/>
                        <a:pt x="50400" y="1187"/>
                      </a:cubicBezTo>
                      <a:cubicBezTo>
                        <a:pt x="76182" y="1187"/>
                        <a:pt x="97137" y="22117"/>
                        <a:pt x="97137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36;p9"/>
                <p:cNvSpPr/>
                <p:nvPr/>
              </p:nvSpPr>
              <p:spPr>
                <a:xfrm>
                  <a:off x="321384" y="1512650"/>
                  <a:ext cx="99313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7811"/>
                      </a:moveTo>
                      <a:cubicBezTo>
                        <a:pt x="97253" y="73631"/>
                        <a:pt x="76361" y="94567"/>
                        <a:pt x="50517" y="94567"/>
                      </a:cubicBezTo>
                      <a:cubicBezTo>
                        <a:pt x="24736" y="94567"/>
                        <a:pt x="3781" y="73631"/>
                        <a:pt x="3781" y="47811"/>
                      </a:cubicBezTo>
                      <a:cubicBezTo>
                        <a:pt x="3781" y="21992"/>
                        <a:pt x="24736" y="1063"/>
                        <a:pt x="50517" y="1063"/>
                      </a:cubicBezTo>
                      <a:cubicBezTo>
                        <a:pt x="76361" y="1063"/>
                        <a:pt x="97253" y="21992"/>
                        <a:pt x="97253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9"/>
                <p:cNvSpPr/>
                <p:nvPr/>
              </p:nvSpPr>
              <p:spPr>
                <a:xfrm>
                  <a:off x="321384" y="1777791"/>
                  <a:ext cx="99313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7936"/>
                      </a:moveTo>
                      <a:cubicBezTo>
                        <a:pt x="97253" y="73755"/>
                        <a:pt x="76361" y="94691"/>
                        <a:pt x="50517" y="94691"/>
                      </a:cubicBezTo>
                      <a:cubicBezTo>
                        <a:pt x="24736" y="94691"/>
                        <a:pt x="3781" y="73755"/>
                        <a:pt x="3781" y="47936"/>
                      </a:cubicBezTo>
                      <a:cubicBezTo>
                        <a:pt x="3781" y="22117"/>
                        <a:pt x="24736" y="1187"/>
                        <a:pt x="50517" y="1187"/>
                      </a:cubicBezTo>
                      <a:cubicBezTo>
                        <a:pt x="76361" y="1187"/>
                        <a:pt x="97253" y="22117"/>
                        <a:pt x="97253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9"/>
                <p:cNvSpPr/>
                <p:nvPr/>
              </p:nvSpPr>
              <p:spPr>
                <a:xfrm>
                  <a:off x="72832" y="1761206"/>
                  <a:ext cx="99314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8059"/>
                      </a:moveTo>
                      <a:cubicBezTo>
                        <a:pt x="97137" y="73878"/>
                        <a:pt x="76182" y="94807"/>
                        <a:pt x="50400" y="94807"/>
                      </a:cubicBezTo>
                      <a:cubicBezTo>
                        <a:pt x="24556" y="94807"/>
                        <a:pt x="3664" y="73878"/>
                        <a:pt x="3664" y="48059"/>
                      </a:cubicBezTo>
                      <a:cubicBezTo>
                        <a:pt x="3664" y="22240"/>
                        <a:pt x="24556" y="1304"/>
                        <a:pt x="50400" y="1304"/>
                      </a:cubicBezTo>
                      <a:cubicBezTo>
                        <a:pt x="76182" y="1304"/>
                        <a:pt x="97137" y="22240"/>
                        <a:pt x="97137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9"/>
                <p:cNvSpPr/>
                <p:nvPr/>
              </p:nvSpPr>
              <p:spPr>
                <a:xfrm>
                  <a:off x="72832" y="2026347"/>
                  <a:ext cx="99314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8183"/>
                      </a:moveTo>
                      <a:cubicBezTo>
                        <a:pt x="97137" y="74002"/>
                        <a:pt x="76182" y="94932"/>
                        <a:pt x="50400" y="94932"/>
                      </a:cubicBezTo>
                      <a:cubicBezTo>
                        <a:pt x="24556" y="94932"/>
                        <a:pt x="3664" y="74002"/>
                        <a:pt x="3664" y="48183"/>
                      </a:cubicBezTo>
                      <a:cubicBezTo>
                        <a:pt x="3664" y="22364"/>
                        <a:pt x="24556" y="1428"/>
                        <a:pt x="50400" y="1428"/>
                      </a:cubicBezTo>
                      <a:cubicBezTo>
                        <a:pt x="76182" y="1428"/>
                        <a:pt x="97137" y="22364"/>
                        <a:pt x="97137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9"/>
                <p:cNvSpPr/>
                <p:nvPr/>
              </p:nvSpPr>
              <p:spPr>
                <a:xfrm>
                  <a:off x="321384" y="2026356"/>
                  <a:ext cx="99313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8059"/>
                      </a:moveTo>
                      <a:cubicBezTo>
                        <a:pt x="97253" y="73878"/>
                        <a:pt x="76361" y="94807"/>
                        <a:pt x="50517" y="94807"/>
                      </a:cubicBezTo>
                      <a:cubicBezTo>
                        <a:pt x="24736" y="94807"/>
                        <a:pt x="3781" y="73878"/>
                        <a:pt x="3781" y="48059"/>
                      </a:cubicBezTo>
                      <a:cubicBezTo>
                        <a:pt x="3781" y="22240"/>
                        <a:pt x="24736" y="1304"/>
                        <a:pt x="50517" y="1304"/>
                      </a:cubicBezTo>
                      <a:cubicBezTo>
                        <a:pt x="76361" y="1304"/>
                        <a:pt x="97253" y="22240"/>
                        <a:pt x="97253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9"/>
                <p:cNvSpPr/>
                <p:nvPr/>
              </p:nvSpPr>
              <p:spPr>
                <a:xfrm>
                  <a:off x="321384" y="2291497"/>
                  <a:ext cx="99313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8183"/>
                      </a:moveTo>
                      <a:cubicBezTo>
                        <a:pt x="97253" y="74002"/>
                        <a:pt x="76361" y="94932"/>
                        <a:pt x="50517" y="94932"/>
                      </a:cubicBezTo>
                      <a:cubicBezTo>
                        <a:pt x="24736" y="94932"/>
                        <a:pt x="3781" y="74002"/>
                        <a:pt x="3781" y="48183"/>
                      </a:cubicBezTo>
                      <a:cubicBezTo>
                        <a:pt x="3781" y="22364"/>
                        <a:pt x="24736" y="1428"/>
                        <a:pt x="50517" y="1428"/>
                      </a:cubicBezTo>
                      <a:cubicBezTo>
                        <a:pt x="76361" y="1428"/>
                        <a:pt x="97253" y="22364"/>
                        <a:pt x="97253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2" name="Google Shape;142;p9"/>
            <p:cNvSpPr/>
            <p:nvPr/>
          </p:nvSpPr>
          <p:spPr>
            <a:xfrm>
              <a:off x="-1152398" y="-476038"/>
              <a:ext cx="2265943" cy="2265943"/>
            </a:xfrm>
            <a:custGeom>
              <a:avLst/>
              <a:gdLst/>
              <a:ahLst/>
              <a:cxnLst/>
              <a:rect l="l" t="t" r="r" b="b"/>
              <a:pathLst>
                <a:path w="350901" h="350901" extrusionOk="0">
                  <a:moveTo>
                    <a:pt x="350901" y="175451"/>
                  </a:moveTo>
                  <a:cubicBezTo>
                    <a:pt x="350901" y="272349"/>
                    <a:pt x="272349" y="350901"/>
                    <a:pt x="175450" y="350901"/>
                  </a:cubicBezTo>
                  <a:cubicBezTo>
                    <a:pt x="78552" y="350901"/>
                    <a:pt x="0" y="272349"/>
                    <a:pt x="0" y="175451"/>
                  </a:cubicBezTo>
                  <a:cubicBezTo>
                    <a:pt x="0" y="78552"/>
                    <a:pt x="78552" y="0"/>
                    <a:pt x="175450" y="0"/>
                  </a:cubicBezTo>
                  <a:cubicBezTo>
                    <a:pt x="272349" y="0"/>
                    <a:pt x="350901" y="78552"/>
                    <a:pt x="350901" y="175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0"/>
          <p:cNvSpPr txBox="1">
            <a:spLocks noGrp="1"/>
          </p:cNvSpPr>
          <p:nvPr>
            <p:ph type="title"/>
          </p:nvPr>
        </p:nvSpPr>
        <p:spPr>
          <a:xfrm>
            <a:off x="902850" y="3930500"/>
            <a:ext cx="7338300" cy="673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3"/>
          <p:cNvGrpSpPr/>
          <p:nvPr/>
        </p:nvGrpSpPr>
        <p:grpSpPr>
          <a:xfrm>
            <a:off x="-721111" y="-974986"/>
            <a:ext cx="11721963" cy="7487260"/>
            <a:chOff x="-721111" y="-974986"/>
            <a:chExt cx="11721963" cy="7487260"/>
          </a:xfrm>
        </p:grpSpPr>
        <p:sp>
          <p:nvSpPr>
            <p:cNvPr id="155" name="Google Shape;155;p13"/>
            <p:cNvSpPr/>
            <p:nvPr/>
          </p:nvSpPr>
          <p:spPr>
            <a:xfrm rot="10800000">
              <a:off x="8347485" y="-974986"/>
              <a:ext cx="2653366" cy="264985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" name="Google Shape;156;p13"/>
            <p:cNvGrpSpPr/>
            <p:nvPr/>
          </p:nvGrpSpPr>
          <p:grpSpPr>
            <a:xfrm>
              <a:off x="-721111" y="3588349"/>
              <a:ext cx="2259549" cy="2923926"/>
              <a:chOff x="-721111" y="3588349"/>
              <a:chExt cx="2259549" cy="2923926"/>
            </a:xfrm>
          </p:grpSpPr>
          <p:sp>
            <p:nvSpPr>
              <p:cNvPr id="157" name="Google Shape;157;p13"/>
              <p:cNvSpPr/>
              <p:nvPr/>
            </p:nvSpPr>
            <p:spPr>
              <a:xfrm flipH="1">
                <a:off x="-721111" y="4256026"/>
                <a:ext cx="2259549" cy="2256248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608"/>
                    </a:moveTo>
                    <a:cubicBezTo>
                      <a:pt x="83711" y="64398"/>
                      <a:pt x="65233" y="82871"/>
                      <a:pt x="42449" y="82871"/>
                    </a:cubicBezTo>
                    <a:cubicBezTo>
                      <a:pt x="19665" y="82871"/>
                      <a:pt x="1193" y="64398"/>
                      <a:pt x="1193" y="41608"/>
                    </a:cubicBezTo>
                    <a:cubicBezTo>
                      <a:pt x="1193" y="18824"/>
                      <a:pt x="19665" y="352"/>
                      <a:pt x="42449" y="352"/>
                    </a:cubicBezTo>
                    <a:cubicBezTo>
                      <a:pt x="65233" y="352"/>
                      <a:pt x="83711" y="18824"/>
                      <a:pt x="83711" y="416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8" name="Google Shape;158;p13"/>
              <p:cNvGrpSpPr/>
              <p:nvPr/>
            </p:nvGrpSpPr>
            <p:grpSpPr>
              <a:xfrm rot="-5400000">
                <a:off x="-77895" y="3901001"/>
                <a:ext cx="945222" cy="319917"/>
                <a:chOff x="1608712" y="575096"/>
                <a:chExt cx="670466" cy="226924"/>
              </a:xfrm>
            </p:grpSpPr>
            <p:sp>
              <p:nvSpPr>
                <p:cNvPr id="159" name="Google Shape;159;p13"/>
                <p:cNvSpPr/>
                <p:nvPr/>
              </p:nvSpPr>
              <p:spPr>
                <a:xfrm>
                  <a:off x="1763432" y="575096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609" y="41608"/>
                      </a:moveTo>
                      <a:cubicBezTo>
                        <a:pt x="83609" y="64398"/>
                        <a:pt x="65136" y="82871"/>
                        <a:pt x="42353" y="82871"/>
                      </a:cubicBezTo>
                      <a:cubicBezTo>
                        <a:pt x="19556" y="82871"/>
                        <a:pt x="1090" y="64398"/>
                        <a:pt x="1090" y="41608"/>
                      </a:cubicBezTo>
                      <a:cubicBezTo>
                        <a:pt x="1090" y="18824"/>
                        <a:pt x="19556" y="352"/>
                        <a:pt x="42353" y="352"/>
                      </a:cubicBezTo>
                      <a:cubicBezTo>
                        <a:pt x="65136" y="352"/>
                        <a:pt x="83609" y="18824"/>
                        <a:pt x="83609" y="416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13"/>
                <p:cNvSpPr/>
                <p:nvPr/>
              </p:nvSpPr>
              <p:spPr>
                <a:xfrm>
                  <a:off x="1608712" y="740131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609" y="41724"/>
                      </a:moveTo>
                      <a:cubicBezTo>
                        <a:pt x="83609" y="64514"/>
                        <a:pt x="65136" y="82980"/>
                        <a:pt x="42353" y="82980"/>
                      </a:cubicBezTo>
                      <a:cubicBezTo>
                        <a:pt x="19556" y="82980"/>
                        <a:pt x="1090" y="64514"/>
                        <a:pt x="1090" y="41724"/>
                      </a:cubicBezTo>
                      <a:cubicBezTo>
                        <a:pt x="1090" y="18934"/>
                        <a:pt x="19556" y="462"/>
                        <a:pt x="42353" y="462"/>
                      </a:cubicBezTo>
                      <a:cubicBezTo>
                        <a:pt x="65136" y="462"/>
                        <a:pt x="83609" y="18934"/>
                        <a:pt x="83609" y="417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13"/>
                <p:cNvSpPr/>
                <p:nvPr/>
              </p:nvSpPr>
              <p:spPr>
                <a:xfrm>
                  <a:off x="1918157" y="575096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711" y="41608"/>
                      </a:moveTo>
                      <a:cubicBezTo>
                        <a:pt x="83711" y="64398"/>
                        <a:pt x="65233" y="82871"/>
                        <a:pt x="42449" y="82871"/>
                      </a:cubicBezTo>
                      <a:cubicBezTo>
                        <a:pt x="19665" y="82871"/>
                        <a:pt x="1193" y="64398"/>
                        <a:pt x="1193" y="41608"/>
                      </a:cubicBezTo>
                      <a:cubicBezTo>
                        <a:pt x="1193" y="18824"/>
                        <a:pt x="19665" y="352"/>
                        <a:pt x="42449" y="352"/>
                      </a:cubicBezTo>
                      <a:cubicBezTo>
                        <a:pt x="65233" y="352"/>
                        <a:pt x="83711" y="18824"/>
                        <a:pt x="83711" y="416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13"/>
                <p:cNvSpPr/>
                <p:nvPr/>
              </p:nvSpPr>
              <p:spPr>
                <a:xfrm>
                  <a:off x="1763436" y="740131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711" y="41724"/>
                      </a:moveTo>
                      <a:cubicBezTo>
                        <a:pt x="83711" y="64514"/>
                        <a:pt x="65233" y="82980"/>
                        <a:pt x="42449" y="82980"/>
                      </a:cubicBezTo>
                      <a:cubicBezTo>
                        <a:pt x="19665" y="82980"/>
                        <a:pt x="1193" y="64514"/>
                        <a:pt x="1193" y="41724"/>
                      </a:cubicBezTo>
                      <a:cubicBezTo>
                        <a:pt x="1193" y="18934"/>
                        <a:pt x="19665" y="462"/>
                        <a:pt x="42449" y="462"/>
                      </a:cubicBezTo>
                      <a:cubicBezTo>
                        <a:pt x="65233" y="462"/>
                        <a:pt x="83711" y="18934"/>
                        <a:pt x="83711" y="417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13"/>
                <p:cNvSpPr/>
                <p:nvPr/>
              </p:nvSpPr>
              <p:spPr>
                <a:xfrm>
                  <a:off x="2062560" y="575096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807" y="41608"/>
                      </a:moveTo>
                      <a:cubicBezTo>
                        <a:pt x="83807" y="64398"/>
                        <a:pt x="65342" y="82871"/>
                        <a:pt x="42551" y="82871"/>
                      </a:cubicBezTo>
                      <a:cubicBezTo>
                        <a:pt x="19761" y="82871"/>
                        <a:pt x="1289" y="64398"/>
                        <a:pt x="1289" y="41608"/>
                      </a:cubicBezTo>
                      <a:cubicBezTo>
                        <a:pt x="1289" y="18824"/>
                        <a:pt x="19761" y="352"/>
                        <a:pt x="42551" y="352"/>
                      </a:cubicBezTo>
                      <a:cubicBezTo>
                        <a:pt x="65342" y="352"/>
                        <a:pt x="83807" y="18824"/>
                        <a:pt x="83807" y="416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13"/>
                <p:cNvSpPr/>
                <p:nvPr/>
              </p:nvSpPr>
              <p:spPr>
                <a:xfrm>
                  <a:off x="1907840" y="740131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807" y="41724"/>
                      </a:moveTo>
                      <a:cubicBezTo>
                        <a:pt x="83807" y="64514"/>
                        <a:pt x="65342" y="82980"/>
                        <a:pt x="42551" y="82980"/>
                      </a:cubicBezTo>
                      <a:cubicBezTo>
                        <a:pt x="19761" y="82980"/>
                        <a:pt x="1289" y="64514"/>
                        <a:pt x="1289" y="41724"/>
                      </a:cubicBezTo>
                      <a:cubicBezTo>
                        <a:pt x="1289" y="18934"/>
                        <a:pt x="19761" y="462"/>
                        <a:pt x="42551" y="462"/>
                      </a:cubicBezTo>
                      <a:cubicBezTo>
                        <a:pt x="65342" y="462"/>
                        <a:pt x="83807" y="18934"/>
                        <a:pt x="83807" y="417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13"/>
                <p:cNvSpPr/>
                <p:nvPr/>
              </p:nvSpPr>
              <p:spPr>
                <a:xfrm>
                  <a:off x="2217284" y="575096"/>
                  <a:ext cx="61893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24" h="82518" extrusionOk="0">
                      <a:moveTo>
                        <a:pt x="83917" y="41608"/>
                      </a:moveTo>
                      <a:cubicBezTo>
                        <a:pt x="83917" y="64398"/>
                        <a:pt x="65438" y="82871"/>
                        <a:pt x="42654" y="82871"/>
                      </a:cubicBezTo>
                      <a:cubicBezTo>
                        <a:pt x="19870" y="82871"/>
                        <a:pt x="1392" y="64398"/>
                        <a:pt x="1392" y="41608"/>
                      </a:cubicBezTo>
                      <a:cubicBezTo>
                        <a:pt x="1392" y="18824"/>
                        <a:pt x="19870" y="352"/>
                        <a:pt x="42654" y="352"/>
                      </a:cubicBezTo>
                      <a:cubicBezTo>
                        <a:pt x="65438" y="352"/>
                        <a:pt x="83917" y="18824"/>
                        <a:pt x="83917" y="416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13"/>
                <p:cNvSpPr/>
                <p:nvPr/>
              </p:nvSpPr>
              <p:spPr>
                <a:xfrm>
                  <a:off x="2062564" y="740131"/>
                  <a:ext cx="61893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24" h="82518" extrusionOk="0">
                      <a:moveTo>
                        <a:pt x="83917" y="41724"/>
                      </a:moveTo>
                      <a:cubicBezTo>
                        <a:pt x="83917" y="64514"/>
                        <a:pt x="65438" y="82980"/>
                        <a:pt x="42654" y="82980"/>
                      </a:cubicBezTo>
                      <a:cubicBezTo>
                        <a:pt x="19870" y="82980"/>
                        <a:pt x="1392" y="64514"/>
                        <a:pt x="1392" y="41724"/>
                      </a:cubicBezTo>
                      <a:cubicBezTo>
                        <a:pt x="1392" y="18934"/>
                        <a:pt x="19870" y="462"/>
                        <a:pt x="42654" y="462"/>
                      </a:cubicBezTo>
                      <a:cubicBezTo>
                        <a:pt x="65438" y="462"/>
                        <a:pt x="83917" y="18934"/>
                        <a:pt x="83917" y="417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90975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3" hasCustomPrompt="1"/>
          </p:nvPr>
        </p:nvSpPr>
        <p:spPr>
          <a:xfrm>
            <a:off x="4578775" y="1790975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618423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5" hasCustomPrompt="1"/>
          </p:nvPr>
        </p:nvSpPr>
        <p:spPr>
          <a:xfrm>
            <a:off x="4578775" y="2618423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445950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7" hasCustomPrompt="1"/>
          </p:nvPr>
        </p:nvSpPr>
        <p:spPr>
          <a:xfrm>
            <a:off x="4578775" y="3445950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1454705" y="1790975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454700" y="2618423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9"/>
          </p:nvPr>
        </p:nvSpPr>
        <p:spPr>
          <a:xfrm>
            <a:off x="1454704" y="3445950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13"/>
          </p:nvPr>
        </p:nvSpPr>
        <p:spPr>
          <a:xfrm>
            <a:off x="5313475" y="1790975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4"/>
          </p:nvPr>
        </p:nvSpPr>
        <p:spPr>
          <a:xfrm>
            <a:off x="5313475" y="2618423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5"/>
          </p:nvPr>
        </p:nvSpPr>
        <p:spPr>
          <a:xfrm>
            <a:off x="5313475" y="3445950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0" name="Google Shape;180;p13"/>
          <p:cNvGrpSpPr/>
          <p:nvPr/>
        </p:nvGrpSpPr>
        <p:grpSpPr>
          <a:xfrm rot="-5400000">
            <a:off x="-77895" y="3901001"/>
            <a:ext cx="945222" cy="319917"/>
            <a:chOff x="1608712" y="575096"/>
            <a:chExt cx="670466" cy="226924"/>
          </a:xfrm>
        </p:grpSpPr>
        <p:sp>
          <p:nvSpPr>
            <p:cNvPr id="181" name="Google Shape;181;p13"/>
            <p:cNvSpPr/>
            <p:nvPr/>
          </p:nvSpPr>
          <p:spPr>
            <a:xfrm>
              <a:off x="176343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160871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918157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763436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206256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1907840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221728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2062564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3"/>
          <p:cNvGrpSpPr/>
          <p:nvPr/>
        </p:nvGrpSpPr>
        <p:grpSpPr>
          <a:xfrm>
            <a:off x="7575228" y="179552"/>
            <a:ext cx="1140297" cy="999196"/>
            <a:chOff x="7575228" y="179552"/>
            <a:chExt cx="1140297" cy="999196"/>
          </a:xfrm>
        </p:grpSpPr>
        <p:grpSp>
          <p:nvGrpSpPr>
            <p:cNvPr id="190" name="Google Shape;190;p13"/>
            <p:cNvGrpSpPr/>
            <p:nvPr/>
          </p:nvGrpSpPr>
          <p:grpSpPr>
            <a:xfrm>
              <a:off x="8116148" y="275809"/>
              <a:ext cx="599377" cy="902940"/>
              <a:chOff x="7959998" y="275809"/>
              <a:chExt cx="599377" cy="902940"/>
            </a:xfrm>
          </p:grpSpPr>
          <p:sp>
            <p:nvSpPr>
              <p:cNvPr id="191" name="Google Shape;191;p13"/>
              <p:cNvSpPr/>
              <p:nvPr/>
            </p:nvSpPr>
            <p:spPr>
              <a:xfrm rot="10800000">
                <a:off x="8325211" y="944585"/>
                <a:ext cx="234164" cy="234164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 rot="10800000">
                <a:off x="7959998" y="275809"/>
                <a:ext cx="365191" cy="365191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3" name="Google Shape;193;p13"/>
            <p:cNvSpPr/>
            <p:nvPr/>
          </p:nvSpPr>
          <p:spPr>
            <a:xfrm rot="10800000">
              <a:off x="7575228" y="179552"/>
              <a:ext cx="156974" cy="156974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5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customXml" Target="../ink/ink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0"/>
          <p:cNvSpPr txBox="1">
            <a:spLocks noGrp="1"/>
          </p:cNvSpPr>
          <p:nvPr>
            <p:ph type="ctrTitle"/>
          </p:nvPr>
        </p:nvSpPr>
        <p:spPr>
          <a:xfrm>
            <a:off x="714688" y="1218425"/>
            <a:ext cx="4393800" cy="20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HOSPITAL MANAGEMENT SYSTEM</a:t>
            </a:r>
            <a:endParaRPr dirty="0"/>
          </a:p>
        </p:txBody>
      </p:sp>
      <p:sp>
        <p:nvSpPr>
          <p:cNvPr id="474" name="Google Shape;474;p30"/>
          <p:cNvSpPr/>
          <p:nvPr/>
        </p:nvSpPr>
        <p:spPr>
          <a:xfrm rot="-2700000">
            <a:off x="4988208" y="-3126068"/>
            <a:ext cx="6691636" cy="6691636"/>
          </a:xfrm>
          <a:custGeom>
            <a:avLst/>
            <a:gdLst/>
            <a:ahLst/>
            <a:cxnLst/>
            <a:rect l="l" t="t" r="r" b="b"/>
            <a:pathLst>
              <a:path w="459500" h="459500" extrusionOk="0">
                <a:moveTo>
                  <a:pt x="459501" y="229750"/>
                </a:moveTo>
                <a:cubicBezTo>
                  <a:pt x="459501" y="356638"/>
                  <a:pt x="356638" y="459501"/>
                  <a:pt x="229750" y="459501"/>
                </a:cubicBezTo>
                <a:cubicBezTo>
                  <a:pt x="102863" y="459501"/>
                  <a:pt x="0" y="356638"/>
                  <a:pt x="0" y="229750"/>
                </a:cubicBezTo>
                <a:cubicBezTo>
                  <a:pt x="0" y="102863"/>
                  <a:pt x="102863" y="0"/>
                  <a:pt x="229750" y="0"/>
                </a:cubicBezTo>
                <a:cubicBezTo>
                  <a:pt x="356638" y="0"/>
                  <a:pt x="459501" y="102863"/>
                  <a:pt x="459501" y="229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30"/>
          <p:cNvGrpSpPr/>
          <p:nvPr/>
        </p:nvGrpSpPr>
        <p:grpSpPr>
          <a:xfrm>
            <a:off x="5413553" y="558710"/>
            <a:ext cx="3727829" cy="4584794"/>
            <a:chOff x="5413553" y="558710"/>
            <a:chExt cx="3727829" cy="4584794"/>
          </a:xfrm>
        </p:grpSpPr>
        <p:grpSp>
          <p:nvGrpSpPr>
            <p:cNvPr id="476" name="Google Shape;476;p30"/>
            <p:cNvGrpSpPr/>
            <p:nvPr/>
          </p:nvGrpSpPr>
          <p:grpSpPr>
            <a:xfrm>
              <a:off x="5413553" y="558710"/>
              <a:ext cx="3727829" cy="4584794"/>
              <a:chOff x="4957528" y="558710"/>
              <a:chExt cx="3727829" cy="4584794"/>
            </a:xfrm>
          </p:grpSpPr>
          <p:sp>
            <p:nvSpPr>
              <p:cNvPr id="477" name="Google Shape;477;p30"/>
              <p:cNvSpPr/>
              <p:nvPr/>
            </p:nvSpPr>
            <p:spPr>
              <a:xfrm>
                <a:off x="6273455" y="4424009"/>
                <a:ext cx="366236" cy="719495"/>
              </a:xfrm>
              <a:custGeom>
                <a:avLst/>
                <a:gdLst/>
                <a:ahLst/>
                <a:cxnLst/>
                <a:rect l="l" t="t" r="r" b="b"/>
                <a:pathLst>
                  <a:path w="488315" h="959327" extrusionOk="0">
                    <a:moveTo>
                      <a:pt x="480353" y="962508"/>
                    </a:moveTo>
                    <a:lnTo>
                      <a:pt x="492609" y="62992"/>
                    </a:lnTo>
                    <a:lnTo>
                      <a:pt x="20105" y="3181"/>
                    </a:lnTo>
                    <a:lnTo>
                      <a:pt x="4293" y="962508"/>
                    </a:lnTo>
                    <a:lnTo>
                      <a:pt x="480353" y="962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0"/>
              <p:cNvSpPr/>
              <p:nvPr/>
            </p:nvSpPr>
            <p:spPr>
              <a:xfrm>
                <a:off x="6222497" y="2375508"/>
                <a:ext cx="903160" cy="2132234"/>
              </a:xfrm>
              <a:custGeom>
                <a:avLst/>
                <a:gdLst/>
                <a:ahLst/>
                <a:cxnLst/>
                <a:rect l="l" t="t" r="r" b="b"/>
                <a:pathLst>
                  <a:path w="1204214" h="2842979" extrusionOk="0">
                    <a:moveTo>
                      <a:pt x="4438" y="2801409"/>
                    </a:moveTo>
                    <a:lnTo>
                      <a:pt x="762056" y="2845268"/>
                    </a:lnTo>
                    <a:lnTo>
                      <a:pt x="1208652" y="66087"/>
                    </a:lnTo>
                    <a:lnTo>
                      <a:pt x="522788" y="2288"/>
                    </a:lnTo>
                    <a:lnTo>
                      <a:pt x="4438" y="280140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30"/>
              <p:cNvSpPr/>
              <p:nvPr/>
            </p:nvSpPr>
            <p:spPr>
              <a:xfrm>
                <a:off x="6422000" y="558710"/>
                <a:ext cx="1501919" cy="1881035"/>
              </a:xfrm>
              <a:custGeom>
                <a:avLst/>
                <a:gdLst/>
                <a:ahLst/>
                <a:cxnLst/>
                <a:rect l="l" t="t" r="r" b="b"/>
                <a:pathLst>
                  <a:path w="2002558" h="2508047" extrusionOk="0">
                    <a:moveTo>
                      <a:pt x="522293" y="70863"/>
                    </a:moveTo>
                    <a:cubicBezTo>
                      <a:pt x="522293" y="70863"/>
                      <a:pt x="821315" y="-114544"/>
                      <a:pt x="1138307" y="118710"/>
                    </a:cubicBezTo>
                    <a:cubicBezTo>
                      <a:pt x="1455299" y="351971"/>
                      <a:pt x="1473269" y="956054"/>
                      <a:pt x="1407483" y="1069694"/>
                    </a:cubicBezTo>
                    <a:cubicBezTo>
                      <a:pt x="1341698" y="1183333"/>
                      <a:pt x="1222064" y="1296973"/>
                      <a:pt x="1222064" y="1296973"/>
                    </a:cubicBezTo>
                    <a:cubicBezTo>
                      <a:pt x="1222064" y="1296973"/>
                      <a:pt x="1413453" y="1326875"/>
                      <a:pt x="1455299" y="1512289"/>
                    </a:cubicBezTo>
                    <a:cubicBezTo>
                      <a:pt x="1497209" y="1697703"/>
                      <a:pt x="1425391" y="1667794"/>
                      <a:pt x="1527117" y="1751532"/>
                    </a:cubicBezTo>
                    <a:cubicBezTo>
                      <a:pt x="1628781" y="1835263"/>
                      <a:pt x="1856048" y="1805354"/>
                      <a:pt x="1963744" y="2008713"/>
                    </a:cubicBezTo>
                    <a:cubicBezTo>
                      <a:pt x="2071377" y="2212066"/>
                      <a:pt x="1945774" y="2505138"/>
                      <a:pt x="1945774" y="2505138"/>
                    </a:cubicBezTo>
                    <a:cubicBezTo>
                      <a:pt x="1945774" y="2505138"/>
                      <a:pt x="683774" y="2517101"/>
                      <a:pt x="677804" y="2499156"/>
                    </a:cubicBezTo>
                    <a:cubicBezTo>
                      <a:pt x="671836" y="2481211"/>
                      <a:pt x="546232" y="1596026"/>
                      <a:pt x="546232" y="1596026"/>
                    </a:cubicBezTo>
                    <a:lnTo>
                      <a:pt x="169423" y="1392668"/>
                    </a:lnTo>
                    <a:cubicBezTo>
                      <a:pt x="169423" y="1392668"/>
                      <a:pt x="-21966" y="1189315"/>
                      <a:pt x="7942" y="716817"/>
                    </a:cubicBezTo>
                    <a:cubicBezTo>
                      <a:pt x="37851" y="244314"/>
                      <a:pt x="462476" y="23016"/>
                      <a:pt x="522293" y="70863"/>
                    </a:cubicBezTo>
                    <a:close/>
                  </a:path>
                </a:pathLst>
              </a:custGeom>
              <a:solidFill>
                <a:srgbClr val="60304A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30"/>
              <p:cNvSpPr/>
              <p:nvPr/>
            </p:nvSpPr>
            <p:spPr>
              <a:xfrm>
                <a:off x="6694511" y="613885"/>
                <a:ext cx="696494" cy="597504"/>
              </a:xfrm>
              <a:custGeom>
                <a:avLst/>
                <a:gdLst/>
                <a:ahLst/>
                <a:cxnLst/>
                <a:rect l="l" t="t" r="r" b="b"/>
                <a:pathLst>
                  <a:path w="928659" h="796672" extrusionOk="0">
                    <a:moveTo>
                      <a:pt x="926827" y="784790"/>
                    </a:moveTo>
                    <a:cubicBezTo>
                      <a:pt x="847960" y="785736"/>
                      <a:pt x="793732" y="715816"/>
                      <a:pt x="764013" y="650856"/>
                    </a:cubicBezTo>
                    <a:cubicBezTo>
                      <a:pt x="732581" y="582009"/>
                      <a:pt x="713784" y="504812"/>
                      <a:pt x="662921" y="446538"/>
                    </a:cubicBezTo>
                    <a:cubicBezTo>
                      <a:pt x="551669" y="318992"/>
                      <a:pt x="363392" y="382670"/>
                      <a:pt x="225215" y="314166"/>
                    </a:cubicBezTo>
                    <a:cubicBezTo>
                      <a:pt x="156635" y="280168"/>
                      <a:pt x="107042" y="223882"/>
                      <a:pt x="71228" y="157632"/>
                    </a:cubicBezTo>
                    <a:cubicBezTo>
                      <a:pt x="82784" y="131972"/>
                      <a:pt x="95993" y="107022"/>
                      <a:pt x="111106" y="83299"/>
                    </a:cubicBezTo>
                    <a:cubicBezTo>
                      <a:pt x="112883" y="80517"/>
                      <a:pt x="114789" y="77793"/>
                      <a:pt x="116630" y="75037"/>
                    </a:cubicBezTo>
                    <a:cubicBezTo>
                      <a:pt x="195878" y="68325"/>
                      <a:pt x="275507" y="70719"/>
                      <a:pt x="353041" y="90017"/>
                    </a:cubicBezTo>
                    <a:cubicBezTo>
                      <a:pt x="431654" y="109607"/>
                      <a:pt x="506711" y="144703"/>
                      <a:pt x="571798" y="193021"/>
                    </a:cubicBezTo>
                    <a:cubicBezTo>
                      <a:pt x="608247" y="220033"/>
                      <a:pt x="639553" y="252076"/>
                      <a:pt x="672129" y="283330"/>
                    </a:cubicBezTo>
                    <a:cubicBezTo>
                      <a:pt x="678415" y="289369"/>
                      <a:pt x="687432" y="279806"/>
                      <a:pt x="682796" y="273075"/>
                    </a:cubicBezTo>
                    <a:cubicBezTo>
                      <a:pt x="659175" y="238633"/>
                      <a:pt x="626980" y="209950"/>
                      <a:pt x="594023" y="184505"/>
                    </a:cubicBezTo>
                    <a:cubicBezTo>
                      <a:pt x="560813" y="158832"/>
                      <a:pt x="524935" y="136537"/>
                      <a:pt x="487280" y="117938"/>
                    </a:cubicBezTo>
                    <a:cubicBezTo>
                      <a:pt x="412921" y="81210"/>
                      <a:pt x="330625" y="58419"/>
                      <a:pt x="247757" y="53466"/>
                    </a:cubicBezTo>
                    <a:cubicBezTo>
                      <a:pt x="224898" y="52095"/>
                      <a:pt x="201974" y="51911"/>
                      <a:pt x="179114" y="53231"/>
                    </a:cubicBezTo>
                    <a:cubicBezTo>
                      <a:pt x="161081" y="54267"/>
                      <a:pt x="143808" y="56857"/>
                      <a:pt x="126409" y="60451"/>
                    </a:cubicBezTo>
                    <a:cubicBezTo>
                      <a:pt x="129902" y="55422"/>
                      <a:pt x="133457" y="50399"/>
                      <a:pt x="137077" y="45459"/>
                    </a:cubicBezTo>
                    <a:cubicBezTo>
                      <a:pt x="145713" y="33680"/>
                      <a:pt x="155746" y="22288"/>
                      <a:pt x="162794" y="9467"/>
                    </a:cubicBezTo>
                    <a:cubicBezTo>
                      <a:pt x="165969" y="3689"/>
                      <a:pt x="158095" y="-1836"/>
                      <a:pt x="153207" y="1739"/>
                    </a:cubicBezTo>
                    <a:cubicBezTo>
                      <a:pt x="140633" y="10966"/>
                      <a:pt x="130473" y="24491"/>
                      <a:pt x="120948" y="36747"/>
                    </a:cubicBezTo>
                    <a:cubicBezTo>
                      <a:pt x="111550" y="48818"/>
                      <a:pt x="102787" y="61321"/>
                      <a:pt x="94532" y="74187"/>
                    </a:cubicBezTo>
                    <a:cubicBezTo>
                      <a:pt x="77260" y="101060"/>
                      <a:pt x="61956" y="129197"/>
                      <a:pt x="49066" y="158426"/>
                    </a:cubicBezTo>
                    <a:cubicBezTo>
                      <a:pt x="24301" y="214592"/>
                      <a:pt x="3409" y="279342"/>
                      <a:pt x="4743" y="341325"/>
                    </a:cubicBezTo>
                    <a:cubicBezTo>
                      <a:pt x="4870" y="348996"/>
                      <a:pt x="15919" y="348475"/>
                      <a:pt x="17506" y="341738"/>
                    </a:cubicBezTo>
                    <a:cubicBezTo>
                      <a:pt x="24428" y="311943"/>
                      <a:pt x="29508" y="281781"/>
                      <a:pt x="37255" y="252152"/>
                    </a:cubicBezTo>
                    <a:cubicBezTo>
                      <a:pt x="44113" y="226250"/>
                      <a:pt x="52940" y="200971"/>
                      <a:pt x="63163" y="176244"/>
                    </a:cubicBezTo>
                    <a:cubicBezTo>
                      <a:pt x="87166" y="233368"/>
                      <a:pt x="133521" y="282359"/>
                      <a:pt x="184893" y="315099"/>
                    </a:cubicBezTo>
                    <a:cubicBezTo>
                      <a:pt x="215182" y="334391"/>
                      <a:pt x="248139" y="348558"/>
                      <a:pt x="282873" y="357460"/>
                    </a:cubicBezTo>
                    <a:cubicBezTo>
                      <a:pt x="325926" y="368484"/>
                      <a:pt x="370440" y="371538"/>
                      <a:pt x="414509" y="375164"/>
                    </a:cubicBezTo>
                    <a:cubicBezTo>
                      <a:pt x="491598" y="381489"/>
                      <a:pt x="576370" y="390690"/>
                      <a:pt x="634918" y="446932"/>
                    </a:cubicBezTo>
                    <a:cubicBezTo>
                      <a:pt x="692639" y="502342"/>
                      <a:pt x="710991" y="584829"/>
                      <a:pt x="744011" y="654901"/>
                    </a:cubicBezTo>
                    <a:cubicBezTo>
                      <a:pt x="762235" y="693668"/>
                      <a:pt x="785095" y="731114"/>
                      <a:pt x="818687" y="758501"/>
                    </a:cubicBezTo>
                    <a:cubicBezTo>
                      <a:pt x="849611" y="783749"/>
                      <a:pt x="887584" y="799630"/>
                      <a:pt x="927970" y="796995"/>
                    </a:cubicBezTo>
                    <a:cubicBezTo>
                      <a:pt x="935971" y="796481"/>
                      <a:pt x="934574" y="784695"/>
                      <a:pt x="926827" y="784790"/>
                    </a:cubicBezTo>
                    <a:close/>
                  </a:path>
                </a:pathLst>
              </a:custGeom>
              <a:solidFill>
                <a:srgbClr val="4C193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30"/>
              <p:cNvSpPr/>
              <p:nvPr/>
            </p:nvSpPr>
            <p:spPr>
              <a:xfrm>
                <a:off x="7198249" y="743371"/>
                <a:ext cx="128740" cy="177619"/>
              </a:xfrm>
              <a:custGeom>
                <a:avLst/>
                <a:gdLst/>
                <a:ahLst/>
                <a:cxnLst/>
                <a:rect l="l" t="t" r="r" b="b"/>
                <a:pathLst>
                  <a:path w="171654" h="236825" extrusionOk="0">
                    <a:moveTo>
                      <a:pt x="113463" y="101923"/>
                    </a:moveTo>
                    <a:cubicBezTo>
                      <a:pt x="86285" y="63830"/>
                      <a:pt x="53392" y="25774"/>
                      <a:pt x="13070" y="1250"/>
                    </a:cubicBezTo>
                    <a:cubicBezTo>
                      <a:pt x="8116" y="-1785"/>
                      <a:pt x="2275" y="5822"/>
                      <a:pt x="6021" y="10083"/>
                    </a:cubicBezTo>
                    <a:cubicBezTo>
                      <a:pt x="36247" y="44995"/>
                      <a:pt x="68823" y="77139"/>
                      <a:pt x="95620" y="115055"/>
                    </a:cubicBezTo>
                    <a:cubicBezTo>
                      <a:pt x="122416" y="152952"/>
                      <a:pt x="140451" y="195167"/>
                      <a:pt x="164327" y="234689"/>
                    </a:cubicBezTo>
                    <a:cubicBezTo>
                      <a:pt x="167692" y="240252"/>
                      <a:pt x="177535" y="236435"/>
                      <a:pt x="176391" y="230066"/>
                    </a:cubicBezTo>
                    <a:cubicBezTo>
                      <a:pt x="167628" y="183565"/>
                      <a:pt x="140515" y="139928"/>
                      <a:pt x="113463" y="101923"/>
                    </a:cubicBezTo>
                    <a:close/>
                  </a:path>
                </a:pathLst>
              </a:custGeom>
              <a:solidFill>
                <a:srgbClr val="4C193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30"/>
              <p:cNvSpPr/>
              <p:nvPr/>
            </p:nvSpPr>
            <p:spPr>
              <a:xfrm>
                <a:off x="6514483" y="718499"/>
                <a:ext cx="221002" cy="155839"/>
              </a:xfrm>
              <a:custGeom>
                <a:avLst/>
                <a:gdLst/>
                <a:ahLst/>
                <a:cxnLst/>
                <a:rect l="l" t="t" r="r" b="b"/>
                <a:pathLst>
                  <a:path w="294669" h="207785" extrusionOk="0">
                    <a:moveTo>
                      <a:pt x="294414" y="874"/>
                    </a:moveTo>
                    <a:cubicBezTo>
                      <a:pt x="265521" y="-1520"/>
                      <a:pt x="233580" y="8996"/>
                      <a:pt x="206910" y="19003"/>
                    </a:cubicBezTo>
                    <a:cubicBezTo>
                      <a:pt x="177954" y="29875"/>
                      <a:pt x="150204" y="44854"/>
                      <a:pt x="124614" y="62298"/>
                    </a:cubicBezTo>
                    <a:cubicBezTo>
                      <a:pt x="99468" y="79506"/>
                      <a:pt x="76290" y="99769"/>
                      <a:pt x="55843" y="122426"/>
                    </a:cubicBezTo>
                    <a:cubicBezTo>
                      <a:pt x="35714" y="144714"/>
                      <a:pt x="15712" y="170864"/>
                      <a:pt x="4853" y="199121"/>
                    </a:cubicBezTo>
                    <a:cubicBezTo>
                      <a:pt x="2313" y="205725"/>
                      <a:pt x="11203" y="211936"/>
                      <a:pt x="15839" y="205801"/>
                    </a:cubicBezTo>
                    <a:cubicBezTo>
                      <a:pt x="33682" y="182040"/>
                      <a:pt x="49748" y="157637"/>
                      <a:pt x="70131" y="135786"/>
                    </a:cubicBezTo>
                    <a:cubicBezTo>
                      <a:pt x="89816" y="114711"/>
                      <a:pt x="111787" y="95876"/>
                      <a:pt x="135473" y="79468"/>
                    </a:cubicBezTo>
                    <a:cubicBezTo>
                      <a:pt x="159222" y="63028"/>
                      <a:pt x="184622" y="49585"/>
                      <a:pt x="211291" y="38682"/>
                    </a:cubicBezTo>
                    <a:cubicBezTo>
                      <a:pt x="225008" y="33094"/>
                      <a:pt x="239041" y="28198"/>
                      <a:pt x="253202" y="23937"/>
                    </a:cubicBezTo>
                    <a:cubicBezTo>
                      <a:pt x="267172" y="19734"/>
                      <a:pt x="281967" y="17168"/>
                      <a:pt x="295556" y="11885"/>
                    </a:cubicBezTo>
                    <a:cubicBezTo>
                      <a:pt x="300573" y="9929"/>
                      <a:pt x="300255" y="1363"/>
                      <a:pt x="294414" y="874"/>
                    </a:cubicBezTo>
                    <a:close/>
                  </a:path>
                </a:pathLst>
              </a:custGeom>
              <a:solidFill>
                <a:srgbClr val="4C193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30"/>
              <p:cNvSpPr/>
              <p:nvPr/>
            </p:nvSpPr>
            <p:spPr>
              <a:xfrm>
                <a:off x="7260980" y="1583137"/>
                <a:ext cx="613157" cy="594622"/>
              </a:xfrm>
              <a:custGeom>
                <a:avLst/>
                <a:gdLst/>
                <a:ahLst/>
                <a:cxnLst/>
                <a:rect l="l" t="t" r="r" b="b"/>
                <a:pathLst>
                  <a:path w="817543" h="792829" extrusionOk="0">
                    <a:moveTo>
                      <a:pt x="822061" y="783615"/>
                    </a:moveTo>
                    <a:cubicBezTo>
                      <a:pt x="796788" y="711333"/>
                      <a:pt x="736653" y="660990"/>
                      <a:pt x="670169" y="626853"/>
                    </a:cubicBezTo>
                    <a:cubicBezTo>
                      <a:pt x="590477" y="585921"/>
                      <a:pt x="501513" y="568884"/>
                      <a:pt x="418137" y="537578"/>
                    </a:cubicBezTo>
                    <a:cubicBezTo>
                      <a:pt x="344858" y="510083"/>
                      <a:pt x="271897" y="469176"/>
                      <a:pt x="230240" y="400463"/>
                    </a:cubicBezTo>
                    <a:cubicBezTo>
                      <a:pt x="186870" y="328949"/>
                      <a:pt x="184711" y="242455"/>
                      <a:pt x="160073" y="164376"/>
                    </a:cubicBezTo>
                    <a:cubicBezTo>
                      <a:pt x="137150" y="91795"/>
                      <a:pt x="91238" y="17894"/>
                      <a:pt x="11673" y="1396"/>
                    </a:cubicBezTo>
                    <a:cubicBezTo>
                      <a:pt x="4117" y="-166"/>
                      <a:pt x="2402" y="11271"/>
                      <a:pt x="9705" y="13080"/>
                    </a:cubicBezTo>
                    <a:cubicBezTo>
                      <a:pt x="79047" y="30245"/>
                      <a:pt x="119813" y="101161"/>
                      <a:pt x="140134" y="164446"/>
                    </a:cubicBezTo>
                    <a:cubicBezTo>
                      <a:pt x="164454" y="240106"/>
                      <a:pt x="167502" y="322332"/>
                      <a:pt x="204269" y="393966"/>
                    </a:cubicBezTo>
                    <a:cubicBezTo>
                      <a:pt x="284152" y="549751"/>
                      <a:pt x="474652" y="567309"/>
                      <a:pt x="619940" y="626726"/>
                    </a:cubicBezTo>
                    <a:cubicBezTo>
                      <a:pt x="697093" y="658279"/>
                      <a:pt x="773547" y="709975"/>
                      <a:pt x="807392" y="789248"/>
                    </a:cubicBezTo>
                    <a:cubicBezTo>
                      <a:pt x="811329" y="798544"/>
                      <a:pt x="825427" y="793191"/>
                      <a:pt x="822061" y="783615"/>
                    </a:cubicBezTo>
                    <a:close/>
                  </a:path>
                </a:pathLst>
              </a:custGeom>
              <a:solidFill>
                <a:srgbClr val="4C193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30"/>
              <p:cNvSpPr/>
              <p:nvPr/>
            </p:nvSpPr>
            <p:spPr>
              <a:xfrm>
                <a:off x="7456383" y="1741894"/>
                <a:ext cx="61646" cy="145450"/>
              </a:xfrm>
              <a:custGeom>
                <a:avLst/>
                <a:gdLst/>
                <a:ahLst/>
                <a:cxnLst/>
                <a:rect l="l" t="t" r="r" b="b"/>
                <a:pathLst>
                  <a:path w="82194" h="193933" extrusionOk="0">
                    <a:moveTo>
                      <a:pt x="86427" y="186095"/>
                    </a:moveTo>
                    <a:cubicBezTo>
                      <a:pt x="79315" y="172309"/>
                      <a:pt x="69028" y="159914"/>
                      <a:pt x="60899" y="146624"/>
                    </a:cubicBezTo>
                    <a:cubicBezTo>
                      <a:pt x="52263" y="132400"/>
                      <a:pt x="44898" y="117401"/>
                      <a:pt x="38992" y="101818"/>
                    </a:cubicBezTo>
                    <a:cubicBezTo>
                      <a:pt x="27245" y="70652"/>
                      <a:pt x="23054" y="38890"/>
                      <a:pt x="18418" y="6124"/>
                    </a:cubicBezTo>
                    <a:cubicBezTo>
                      <a:pt x="17593" y="-125"/>
                      <a:pt x="8512" y="-607"/>
                      <a:pt x="7306" y="5768"/>
                    </a:cubicBezTo>
                    <a:cubicBezTo>
                      <a:pt x="1083" y="39391"/>
                      <a:pt x="8068" y="75866"/>
                      <a:pt x="19624" y="107641"/>
                    </a:cubicBezTo>
                    <a:cubicBezTo>
                      <a:pt x="25467" y="123541"/>
                      <a:pt x="32769" y="138966"/>
                      <a:pt x="41532" y="153450"/>
                    </a:cubicBezTo>
                    <a:cubicBezTo>
                      <a:pt x="50232" y="167788"/>
                      <a:pt x="61471" y="184565"/>
                      <a:pt x="75568" y="193995"/>
                    </a:cubicBezTo>
                    <a:cubicBezTo>
                      <a:pt x="80649" y="197373"/>
                      <a:pt x="89856" y="192845"/>
                      <a:pt x="86427" y="186095"/>
                    </a:cubicBezTo>
                    <a:close/>
                  </a:path>
                </a:pathLst>
              </a:custGeom>
              <a:solidFill>
                <a:srgbClr val="4C193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30"/>
              <p:cNvSpPr/>
              <p:nvPr/>
            </p:nvSpPr>
            <p:spPr>
              <a:xfrm>
                <a:off x="6621737" y="1620403"/>
                <a:ext cx="668417" cy="952810"/>
              </a:xfrm>
              <a:custGeom>
                <a:avLst/>
                <a:gdLst/>
                <a:ahLst/>
                <a:cxnLst/>
                <a:rect l="l" t="t" r="r" b="b"/>
                <a:pathLst>
                  <a:path w="891223" h="1270413" extrusionOk="0">
                    <a:moveTo>
                      <a:pt x="895848" y="1394"/>
                    </a:moveTo>
                    <a:lnTo>
                      <a:pt x="891657" y="445221"/>
                    </a:lnTo>
                    <a:lnTo>
                      <a:pt x="889816" y="635404"/>
                    </a:lnTo>
                    <a:lnTo>
                      <a:pt x="662549" y="1107876"/>
                    </a:lnTo>
                    <a:cubicBezTo>
                      <a:pt x="213985" y="1496617"/>
                      <a:pt x="4625" y="1071967"/>
                      <a:pt x="4625" y="1071967"/>
                    </a:cubicBezTo>
                    <a:lnTo>
                      <a:pt x="112257" y="790871"/>
                    </a:lnTo>
                    <a:lnTo>
                      <a:pt x="123370" y="649844"/>
                    </a:lnTo>
                    <a:lnTo>
                      <a:pt x="166105" y="109033"/>
                    </a:lnTo>
                    <a:lnTo>
                      <a:pt x="895848" y="1394"/>
                    </a:lnTo>
                    <a:close/>
                  </a:path>
                </a:pathLst>
              </a:custGeom>
              <a:solidFill>
                <a:srgbClr val="F6938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30"/>
              <p:cNvSpPr/>
              <p:nvPr/>
            </p:nvSpPr>
            <p:spPr>
              <a:xfrm>
                <a:off x="6710796" y="1620404"/>
                <a:ext cx="579359" cy="565481"/>
              </a:xfrm>
              <a:custGeom>
                <a:avLst/>
                <a:gdLst/>
                <a:ahLst/>
                <a:cxnLst/>
                <a:rect l="l" t="t" r="r" b="b"/>
                <a:pathLst>
                  <a:path w="772478" h="753975" extrusionOk="0">
                    <a:moveTo>
                      <a:pt x="777133" y="1265"/>
                    </a:moveTo>
                    <a:lnTo>
                      <a:pt x="772942" y="445093"/>
                    </a:lnTo>
                    <a:cubicBezTo>
                      <a:pt x="639719" y="571197"/>
                      <a:pt x="422231" y="747258"/>
                      <a:pt x="238843" y="754916"/>
                    </a:cubicBezTo>
                    <a:cubicBezTo>
                      <a:pt x="123464" y="759729"/>
                      <a:pt x="50629" y="710402"/>
                      <a:pt x="4655" y="649715"/>
                    </a:cubicBezTo>
                    <a:lnTo>
                      <a:pt x="47390" y="108904"/>
                    </a:lnTo>
                    <a:lnTo>
                      <a:pt x="777133" y="1265"/>
                    </a:lnTo>
                    <a:close/>
                  </a:path>
                </a:pathLst>
              </a:custGeom>
              <a:solidFill>
                <a:srgbClr val="E2583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30"/>
              <p:cNvSpPr/>
              <p:nvPr/>
            </p:nvSpPr>
            <p:spPr>
              <a:xfrm>
                <a:off x="6482937" y="871285"/>
                <a:ext cx="1008476" cy="1162205"/>
              </a:xfrm>
              <a:custGeom>
                <a:avLst/>
                <a:gdLst/>
                <a:ahLst/>
                <a:cxnLst/>
                <a:rect l="l" t="t" r="r" b="b"/>
                <a:pathLst>
                  <a:path w="1344635" h="1549606" extrusionOk="0">
                    <a:moveTo>
                      <a:pt x="297345" y="966"/>
                    </a:moveTo>
                    <a:cubicBezTo>
                      <a:pt x="297345" y="966"/>
                      <a:pt x="387071" y="183382"/>
                      <a:pt x="509690" y="222257"/>
                    </a:cubicBezTo>
                    <a:cubicBezTo>
                      <a:pt x="632308" y="261138"/>
                      <a:pt x="769850" y="198337"/>
                      <a:pt x="832651" y="225254"/>
                    </a:cubicBezTo>
                    <a:cubicBezTo>
                      <a:pt x="895453" y="252166"/>
                      <a:pt x="919393" y="440570"/>
                      <a:pt x="994131" y="515335"/>
                    </a:cubicBezTo>
                    <a:cubicBezTo>
                      <a:pt x="1068935" y="590094"/>
                      <a:pt x="1116750" y="631959"/>
                      <a:pt x="1116750" y="631959"/>
                    </a:cubicBezTo>
                    <a:cubicBezTo>
                      <a:pt x="1116750" y="631959"/>
                      <a:pt x="1203492" y="497390"/>
                      <a:pt x="1314172" y="587103"/>
                    </a:cubicBezTo>
                    <a:cubicBezTo>
                      <a:pt x="1424789" y="676816"/>
                      <a:pt x="1251370" y="942970"/>
                      <a:pt x="1107797" y="925031"/>
                    </a:cubicBezTo>
                    <a:cubicBezTo>
                      <a:pt x="1107797" y="925031"/>
                      <a:pt x="1068935" y="1218103"/>
                      <a:pt x="988163" y="1292868"/>
                    </a:cubicBezTo>
                    <a:cubicBezTo>
                      <a:pt x="907454" y="1367627"/>
                      <a:pt x="608369" y="1562013"/>
                      <a:pt x="482766" y="1550043"/>
                    </a:cubicBezTo>
                    <a:cubicBezTo>
                      <a:pt x="357163" y="1538086"/>
                      <a:pt x="176378" y="1341268"/>
                      <a:pt x="150851" y="1274923"/>
                    </a:cubicBezTo>
                    <a:cubicBezTo>
                      <a:pt x="46140" y="1002781"/>
                      <a:pt x="25248" y="772517"/>
                      <a:pt x="7278" y="566173"/>
                    </a:cubicBezTo>
                    <a:cubicBezTo>
                      <a:pt x="-10630" y="359824"/>
                      <a:pt x="67094" y="195346"/>
                      <a:pt x="111989" y="135535"/>
                    </a:cubicBezTo>
                    <a:cubicBezTo>
                      <a:pt x="156820" y="75724"/>
                      <a:pt x="297345" y="966"/>
                      <a:pt x="297345" y="966"/>
                    </a:cubicBezTo>
                    <a:close/>
                  </a:path>
                </a:pathLst>
              </a:custGeom>
              <a:solidFill>
                <a:srgbClr val="F6938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30"/>
              <p:cNvSpPr/>
              <p:nvPr/>
            </p:nvSpPr>
            <p:spPr>
              <a:xfrm>
                <a:off x="6594210" y="1858162"/>
                <a:ext cx="2091147" cy="3285341"/>
              </a:xfrm>
              <a:custGeom>
                <a:avLst/>
                <a:gdLst/>
                <a:ahLst/>
                <a:cxnLst/>
                <a:rect l="l" t="t" r="r" b="b"/>
                <a:pathLst>
                  <a:path w="2788196" h="4380455" extrusionOk="0">
                    <a:moveTo>
                      <a:pt x="1728471" y="2388749"/>
                    </a:moveTo>
                    <a:cubicBezTo>
                      <a:pt x="1728471" y="2388749"/>
                      <a:pt x="1955738" y="2729661"/>
                      <a:pt x="1961643" y="2789485"/>
                    </a:cubicBezTo>
                    <a:cubicBezTo>
                      <a:pt x="1967676" y="2849302"/>
                      <a:pt x="1644714" y="3076581"/>
                      <a:pt x="1644714" y="3076581"/>
                    </a:cubicBezTo>
                    <a:cubicBezTo>
                      <a:pt x="1632714" y="2921038"/>
                      <a:pt x="1728471" y="2388749"/>
                      <a:pt x="1728471" y="2388749"/>
                    </a:cubicBezTo>
                    <a:close/>
                    <a:moveTo>
                      <a:pt x="1866393" y="4382784"/>
                    </a:moveTo>
                    <a:cubicBezTo>
                      <a:pt x="1807974" y="4154691"/>
                      <a:pt x="1758380" y="3973716"/>
                      <a:pt x="1758380" y="3973716"/>
                    </a:cubicBezTo>
                    <a:cubicBezTo>
                      <a:pt x="1758380" y="3973716"/>
                      <a:pt x="2781112" y="3238043"/>
                      <a:pt x="2793050" y="3016764"/>
                    </a:cubicBezTo>
                    <a:cubicBezTo>
                      <a:pt x="2805052" y="2795479"/>
                      <a:pt x="2338453" y="1467636"/>
                      <a:pt x="2003553" y="893519"/>
                    </a:cubicBezTo>
                    <a:cubicBezTo>
                      <a:pt x="1744092" y="448669"/>
                      <a:pt x="1348170" y="308989"/>
                      <a:pt x="1183006" y="268583"/>
                    </a:cubicBezTo>
                    <a:cubicBezTo>
                      <a:pt x="1161035" y="263218"/>
                      <a:pt x="1143191" y="259592"/>
                      <a:pt x="1130238" y="257223"/>
                    </a:cubicBezTo>
                    <a:cubicBezTo>
                      <a:pt x="1124459" y="256195"/>
                      <a:pt x="1119633" y="255407"/>
                      <a:pt x="1115887" y="254855"/>
                    </a:cubicBezTo>
                    <a:lnTo>
                      <a:pt x="1115823" y="254855"/>
                    </a:lnTo>
                    <a:cubicBezTo>
                      <a:pt x="1109664" y="253909"/>
                      <a:pt x="1106425" y="253515"/>
                      <a:pt x="1106425" y="253515"/>
                    </a:cubicBezTo>
                    <a:cubicBezTo>
                      <a:pt x="1105282" y="248384"/>
                      <a:pt x="1103821" y="243336"/>
                      <a:pt x="1102170" y="238205"/>
                    </a:cubicBezTo>
                    <a:cubicBezTo>
                      <a:pt x="1065087" y="117853"/>
                      <a:pt x="933006" y="2328"/>
                      <a:pt x="933006" y="2328"/>
                    </a:cubicBezTo>
                    <a:lnTo>
                      <a:pt x="926974" y="319326"/>
                    </a:lnTo>
                    <a:cubicBezTo>
                      <a:pt x="926974" y="319326"/>
                      <a:pt x="705676" y="582439"/>
                      <a:pt x="574040" y="833702"/>
                    </a:cubicBezTo>
                    <a:cubicBezTo>
                      <a:pt x="474218" y="1024291"/>
                      <a:pt x="233236" y="1727904"/>
                      <a:pt x="109728" y="2419444"/>
                    </a:cubicBezTo>
                    <a:lnTo>
                      <a:pt x="109728" y="2419521"/>
                    </a:lnTo>
                    <a:cubicBezTo>
                      <a:pt x="106616" y="2436177"/>
                      <a:pt x="103823" y="2452827"/>
                      <a:pt x="100965" y="2469476"/>
                    </a:cubicBezTo>
                    <a:cubicBezTo>
                      <a:pt x="66294" y="2672448"/>
                      <a:pt x="42418" y="2873209"/>
                      <a:pt x="35750" y="3058592"/>
                    </a:cubicBezTo>
                    <a:cubicBezTo>
                      <a:pt x="21844" y="3445732"/>
                      <a:pt x="11811" y="3952126"/>
                      <a:pt x="5080" y="4382784"/>
                    </a:cubicBezTo>
                    <a:lnTo>
                      <a:pt x="1866393" y="438278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30"/>
              <p:cNvSpPr/>
              <p:nvPr/>
            </p:nvSpPr>
            <p:spPr>
              <a:xfrm>
                <a:off x="5664512" y="2010681"/>
                <a:ext cx="1046951" cy="3132822"/>
              </a:xfrm>
              <a:custGeom>
                <a:avLst/>
                <a:gdLst/>
                <a:ahLst/>
                <a:cxnLst/>
                <a:rect l="l" t="t" r="r" b="b"/>
                <a:pathLst>
                  <a:path w="1395934" h="4177096" extrusionOk="0">
                    <a:moveTo>
                      <a:pt x="449008" y="3447390"/>
                    </a:moveTo>
                    <a:lnTo>
                      <a:pt x="410337" y="4179475"/>
                    </a:lnTo>
                    <a:lnTo>
                      <a:pt x="826262" y="4179475"/>
                    </a:lnTo>
                    <a:cubicBezTo>
                      <a:pt x="848424" y="3584099"/>
                      <a:pt x="888493" y="2810459"/>
                      <a:pt x="957390" y="2305074"/>
                    </a:cubicBezTo>
                    <a:cubicBezTo>
                      <a:pt x="959930" y="2286526"/>
                      <a:pt x="962533" y="2267991"/>
                      <a:pt x="965200" y="2249284"/>
                    </a:cubicBezTo>
                    <a:cubicBezTo>
                      <a:pt x="969581" y="2218746"/>
                      <a:pt x="974154" y="2188044"/>
                      <a:pt x="978853" y="2157183"/>
                    </a:cubicBezTo>
                    <a:cubicBezTo>
                      <a:pt x="1114553" y="1269700"/>
                      <a:pt x="1388047" y="277486"/>
                      <a:pt x="1388047" y="277486"/>
                    </a:cubicBezTo>
                    <a:lnTo>
                      <a:pt x="1400049" y="2378"/>
                    </a:lnTo>
                    <a:cubicBezTo>
                      <a:pt x="1325309" y="7751"/>
                      <a:pt x="1169607" y="222635"/>
                      <a:pt x="1136968" y="268799"/>
                    </a:cubicBezTo>
                    <a:cubicBezTo>
                      <a:pt x="1132968" y="274406"/>
                      <a:pt x="1130872" y="277486"/>
                      <a:pt x="1130872" y="277486"/>
                    </a:cubicBezTo>
                    <a:cubicBezTo>
                      <a:pt x="1130872" y="277486"/>
                      <a:pt x="1124078" y="279925"/>
                      <a:pt x="1111695" y="284820"/>
                    </a:cubicBezTo>
                    <a:cubicBezTo>
                      <a:pt x="1087374" y="294529"/>
                      <a:pt x="1041782" y="314100"/>
                      <a:pt x="984694" y="344479"/>
                    </a:cubicBezTo>
                    <a:cubicBezTo>
                      <a:pt x="957072" y="359084"/>
                      <a:pt x="926782" y="376286"/>
                      <a:pt x="894843" y="396174"/>
                    </a:cubicBezTo>
                    <a:cubicBezTo>
                      <a:pt x="767398" y="475562"/>
                      <a:pt x="614934" y="597095"/>
                      <a:pt x="508825" y="767948"/>
                    </a:cubicBezTo>
                    <a:cubicBezTo>
                      <a:pt x="293560" y="1114861"/>
                      <a:pt x="-113157" y="2322994"/>
                      <a:pt x="36385" y="2939008"/>
                    </a:cubicBezTo>
                    <a:cubicBezTo>
                      <a:pt x="185928" y="3555111"/>
                      <a:pt x="449008" y="3447390"/>
                      <a:pt x="449008" y="34473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0"/>
              <p:cNvSpPr/>
              <p:nvPr/>
            </p:nvSpPr>
            <p:spPr>
              <a:xfrm>
                <a:off x="7332845" y="1372766"/>
                <a:ext cx="98226" cy="120352"/>
              </a:xfrm>
              <a:custGeom>
                <a:avLst/>
                <a:gdLst/>
                <a:ahLst/>
                <a:cxnLst/>
                <a:rect l="l" t="t" r="r" b="b"/>
                <a:pathLst>
                  <a:path w="130968" h="160470" extrusionOk="0">
                    <a:moveTo>
                      <a:pt x="96452" y="43424"/>
                    </a:moveTo>
                    <a:cubicBezTo>
                      <a:pt x="108517" y="32743"/>
                      <a:pt x="121852" y="23282"/>
                      <a:pt x="133536" y="12233"/>
                    </a:cubicBezTo>
                    <a:cubicBezTo>
                      <a:pt x="138743" y="7324"/>
                      <a:pt x="134616" y="-683"/>
                      <a:pt x="127504" y="1247"/>
                    </a:cubicBezTo>
                    <a:cubicBezTo>
                      <a:pt x="111311" y="5635"/>
                      <a:pt x="95563" y="16195"/>
                      <a:pt x="82736" y="26787"/>
                    </a:cubicBezTo>
                    <a:cubicBezTo>
                      <a:pt x="69655" y="37652"/>
                      <a:pt x="57717" y="50295"/>
                      <a:pt x="47176" y="63662"/>
                    </a:cubicBezTo>
                    <a:cubicBezTo>
                      <a:pt x="36635" y="77066"/>
                      <a:pt x="27491" y="91608"/>
                      <a:pt x="19808" y="106854"/>
                    </a:cubicBezTo>
                    <a:cubicBezTo>
                      <a:pt x="16124" y="114252"/>
                      <a:pt x="12949" y="121910"/>
                      <a:pt x="10283" y="129765"/>
                    </a:cubicBezTo>
                    <a:cubicBezTo>
                      <a:pt x="7743" y="137341"/>
                      <a:pt x="3678" y="147602"/>
                      <a:pt x="5266" y="155641"/>
                    </a:cubicBezTo>
                    <a:cubicBezTo>
                      <a:pt x="6346" y="161458"/>
                      <a:pt x="12822" y="163382"/>
                      <a:pt x="16886" y="159108"/>
                    </a:cubicBezTo>
                    <a:cubicBezTo>
                      <a:pt x="22157" y="153673"/>
                      <a:pt x="24760" y="144396"/>
                      <a:pt x="27872" y="137576"/>
                    </a:cubicBezTo>
                    <a:cubicBezTo>
                      <a:pt x="30984" y="130743"/>
                      <a:pt x="34349" y="124006"/>
                      <a:pt x="37842" y="117351"/>
                    </a:cubicBezTo>
                    <a:cubicBezTo>
                      <a:pt x="39683" y="113858"/>
                      <a:pt x="41588" y="110417"/>
                      <a:pt x="43557" y="107026"/>
                    </a:cubicBezTo>
                    <a:cubicBezTo>
                      <a:pt x="45144" y="106632"/>
                      <a:pt x="46668" y="105921"/>
                      <a:pt x="48446" y="104987"/>
                    </a:cubicBezTo>
                    <a:cubicBezTo>
                      <a:pt x="51748" y="103267"/>
                      <a:pt x="54923" y="101451"/>
                      <a:pt x="58161" y="99723"/>
                    </a:cubicBezTo>
                    <a:cubicBezTo>
                      <a:pt x="65210" y="96008"/>
                      <a:pt x="72259" y="92452"/>
                      <a:pt x="79561" y="89385"/>
                    </a:cubicBezTo>
                    <a:cubicBezTo>
                      <a:pt x="86673" y="86414"/>
                      <a:pt x="93975" y="83874"/>
                      <a:pt x="101278" y="81410"/>
                    </a:cubicBezTo>
                    <a:cubicBezTo>
                      <a:pt x="108644" y="78927"/>
                      <a:pt x="116709" y="77651"/>
                      <a:pt x="123821" y="74552"/>
                    </a:cubicBezTo>
                    <a:cubicBezTo>
                      <a:pt x="129599" y="72031"/>
                      <a:pt x="129218" y="62874"/>
                      <a:pt x="122487" y="61884"/>
                    </a:cubicBezTo>
                    <a:cubicBezTo>
                      <a:pt x="114867" y="60766"/>
                      <a:pt x="106739" y="62328"/>
                      <a:pt x="99246" y="63846"/>
                    </a:cubicBezTo>
                    <a:cubicBezTo>
                      <a:pt x="91372" y="65440"/>
                      <a:pt x="83625" y="67706"/>
                      <a:pt x="76196" y="70761"/>
                    </a:cubicBezTo>
                    <a:cubicBezTo>
                      <a:pt x="72576" y="72259"/>
                      <a:pt x="68957" y="73879"/>
                      <a:pt x="65464" y="75644"/>
                    </a:cubicBezTo>
                    <a:cubicBezTo>
                      <a:pt x="74862" y="64005"/>
                      <a:pt x="85212" y="53330"/>
                      <a:pt x="96452" y="43424"/>
                    </a:cubicBezTo>
                    <a:close/>
                  </a:path>
                </a:pathLst>
              </a:custGeom>
              <a:solidFill>
                <a:srgbClr val="E2583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0"/>
              <p:cNvSpPr/>
              <p:nvPr/>
            </p:nvSpPr>
            <p:spPr>
              <a:xfrm>
                <a:off x="6818112" y="4452417"/>
                <a:ext cx="965438" cy="487655"/>
              </a:xfrm>
              <a:custGeom>
                <a:avLst/>
                <a:gdLst/>
                <a:ahLst/>
                <a:cxnLst/>
                <a:rect l="l" t="t" r="r" b="b"/>
                <a:pathLst>
                  <a:path w="1287250" h="650207" extrusionOk="0">
                    <a:moveTo>
                      <a:pt x="889388" y="3123"/>
                    </a:moveTo>
                    <a:cubicBezTo>
                      <a:pt x="889388" y="3123"/>
                      <a:pt x="508578" y="168597"/>
                      <a:pt x="468700" y="202487"/>
                    </a:cubicBezTo>
                    <a:cubicBezTo>
                      <a:pt x="428822" y="236384"/>
                      <a:pt x="28137" y="581290"/>
                      <a:pt x="6165" y="621168"/>
                    </a:cubicBezTo>
                    <a:cubicBezTo>
                      <a:pt x="-15742" y="661047"/>
                      <a:pt x="241433" y="700925"/>
                      <a:pt x="442792" y="495565"/>
                    </a:cubicBezTo>
                    <a:cubicBezTo>
                      <a:pt x="442792" y="495565"/>
                      <a:pt x="987051" y="533412"/>
                      <a:pt x="1292105" y="485596"/>
                    </a:cubicBezTo>
                    <a:lnTo>
                      <a:pt x="889388" y="3123"/>
                    </a:lnTo>
                    <a:close/>
                  </a:path>
                </a:pathLst>
              </a:custGeom>
              <a:solidFill>
                <a:srgbClr val="F6938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30"/>
              <p:cNvSpPr/>
              <p:nvPr/>
            </p:nvSpPr>
            <p:spPr>
              <a:xfrm>
                <a:off x="4957528" y="2710445"/>
                <a:ext cx="1538622" cy="1682159"/>
              </a:xfrm>
              <a:custGeom>
                <a:avLst/>
                <a:gdLst/>
                <a:ahLst/>
                <a:cxnLst/>
                <a:rect l="l" t="t" r="r" b="b"/>
                <a:pathLst>
                  <a:path w="2051496" h="2242878" extrusionOk="0">
                    <a:moveTo>
                      <a:pt x="3808" y="2361"/>
                    </a:moveTo>
                    <a:lnTo>
                      <a:pt x="470343" y="211702"/>
                    </a:lnTo>
                    <a:lnTo>
                      <a:pt x="2055305" y="2245240"/>
                    </a:lnTo>
                    <a:lnTo>
                      <a:pt x="1600708" y="2131607"/>
                    </a:lnTo>
                    <a:lnTo>
                      <a:pt x="3808" y="23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30"/>
              <p:cNvSpPr/>
              <p:nvPr/>
            </p:nvSpPr>
            <p:spPr>
              <a:xfrm>
                <a:off x="6017722" y="2748082"/>
                <a:ext cx="142096" cy="1092870"/>
              </a:xfrm>
              <a:custGeom>
                <a:avLst/>
                <a:gdLst/>
                <a:ahLst/>
                <a:cxnLst/>
                <a:rect l="l" t="t" r="r" b="b"/>
                <a:pathLst>
                  <a:path w="189462" h="1457160" extrusionOk="0">
                    <a:moveTo>
                      <a:pt x="183546" y="5317"/>
                    </a:moveTo>
                    <a:cubicBezTo>
                      <a:pt x="108235" y="181574"/>
                      <a:pt x="61499" y="371242"/>
                      <a:pt x="33306" y="560466"/>
                    </a:cubicBezTo>
                    <a:cubicBezTo>
                      <a:pt x="5175" y="749372"/>
                      <a:pt x="-3842" y="941923"/>
                      <a:pt x="11398" y="1132411"/>
                    </a:cubicBezTo>
                    <a:cubicBezTo>
                      <a:pt x="19970" y="1240500"/>
                      <a:pt x="33051" y="1348222"/>
                      <a:pt x="55531" y="1454388"/>
                    </a:cubicBezTo>
                    <a:cubicBezTo>
                      <a:pt x="57055" y="1461570"/>
                      <a:pt x="68357" y="1460757"/>
                      <a:pt x="67151" y="1453251"/>
                    </a:cubicBezTo>
                    <a:cubicBezTo>
                      <a:pt x="51720" y="1359398"/>
                      <a:pt x="39465" y="1265120"/>
                      <a:pt x="32734" y="1170225"/>
                    </a:cubicBezTo>
                    <a:cubicBezTo>
                      <a:pt x="26003" y="1075388"/>
                      <a:pt x="25177" y="979890"/>
                      <a:pt x="27781" y="884875"/>
                    </a:cubicBezTo>
                    <a:cubicBezTo>
                      <a:pt x="32988" y="694438"/>
                      <a:pt x="58959" y="504840"/>
                      <a:pt x="103092" y="319572"/>
                    </a:cubicBezTo>
                    <a:cubicBezTo>
                      <a:pt x="128111" y="214682"/>
                      <a:pt x="159480" y="111965"/>
                      <a:pt x="193198" y="9603"/>
                    </a:cubicBezTo>
                    <a:cubicBezTo>
                      <a:pt x="195294" y="3291"/>
                      <a:pt x="186277" y="-1053"/>
                      <a:pt x="183546" y="53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30"/>
              <p:cNvSpPr/>
              <p:nvPr/>
            </p:nvSpPr>
            <p:spPr>
              <a:xfrm>
                <a:off x="6250684" y="2208078"/>
                <a:ext cx="280891" cy="1487781"/>
              </a:xfrm>
              <a:custGeom>
                <a:avLst/>
                <a:gdLst/>
                <a:ahLst/>
                <a:cxnLst/>
                <a:rect l="l" t="t" r="r" b="b"/>
                <a:pathLst>
                  <a:path w="374521" h="1983708" extrusionOk="0">
                    <a:moveTo>
                      <a:pt x="41533" y="803586"/>
                    </a:moveTo>
                    <a:cubicBezTo>
                      <a:pt x="28325" y="828764"/>
                      <a:pt x="23817" y="855987"/>
                      <a:pt x="26293" y="884238"/>
                    </a:cubicBezTo>
                    <a:cubicBezTo>
                      <a:pt x="28770" y="914146"/>
                      <a:pt x="37406" y="942950"/>
                      <a:pt x="45534" y="971677"/>
                    </a:cubicBezTo>
                    <a:cubicBezTo>
                      <a:pt x="53662" y="1000322"/>
                      <a:pt x="61472" y="1029126"/>
                      <a:pt x="68966" y="1057936"/>
                    </a:cubicBezTo>
                    <a:cubicBezTo>
                      <a:pt x="98874" y="1172909"/>
                      <a:pt x="124020" y="1289076"/>
                      <a:pt x="144086" y="1406113"/>
                    </a:cubicBezTo>
                    <a:cubicBezTo>
                      <a:pt x="171899" y="1567498"/>
                      <a:pt x="189869" y="1730217"/>
                      <a:pt x="197426" y="1893571"/>
                    </a:cubicBezTo>
                    <a:cubicBezTo>
                      <a:pt x="192727" y="1924432"/>
                      <a:pt x="188155" y="1955134"/>
                      <a:pt x="183773" y="1985672"/>
                    </a:cubicBezTo>
                    <a:cubicBezTo>
                      <a:pt x="180027" y="1895000"/>
                      <a:pt x="173550" y="1804322"/>
                      <a:pt x="164596" y="1714120"/>
                    </a:cubicBezTo>
                    <a:cubicBezTo>
                      <a:pt x="140403" y="1471055"/>
                      <a:pt x="95890" y="1230211"/>
                      <a:pt x="30167" y="994963"/>
                    </a:cubicBezTo>
                    <a:cubicBezTo>
                      <a:pt x="14863" y="940346"/>
                      <a:pt x="-6155" y="881552"/>
                      <a:pt x="10165" y="824649"/>
                    </a:cubicBezTo>
                    <a:cubicBezTo>
                      <a:pt x="24960" y="773202"/>
                      <a:pt x="66044" y="734136"/>
                      <a:pt x="102176" y="696811"/>
                    </a:cubicBezTo>
                    <a:cubicBezTo>
                      <a:pt x="177614" y="618839"/>
                      <a:pt x="258068" y="546081"/>
                      <a:pt x="342524" y="478053"/>
                    </a:cubicBezTo>
                    <a:cubicBezTo>
                      <a:pt x="265244" y="467087"/>
                      <a:pt x="188028" y="456038"/>
                      <a:pt x="110812" y="444754"/>
                    </a:cubicBezTo>
                    <a:cubicBezTo>
                      <a:pt x="103446" y="443649"/>
                      <a:pt x="99954" y="435839"/>
                      <a:pt x="102493" y="429368"/>
                    </a:cubicBezTo>
                    <a:cubicBezTo>
                      <a:pt x="115638" y="395275"/>
                      <a:pt x="129735" y="361575"/>
                      <a:pt x="144975" y="328428"/>
                    </a:cubicBezTo>
                    <a:cubicBezTo>
                      <a:pt x="171455" y="270586"/>
                      <a:pt x="201172" y="214242"/>
                      <a:pt x="234129" y="159867"/>
                    </a:cubicBezTo>
                    <a:cubicBezTo>
                      <a:pt x="250321" y="133191"/>
                      <a:pt x="267149" y="106991"/>
                      <a:pt x="284739" y="81267"/>
                    </a:cubicBezTo>
                    <a:cubicBezTo>
                      <a:pt x="298899" y="60509"/>
                      <a:pt x="314583" y="40862"/>
                      <a:pt x="330268" y="21208"/>
                    </a:cubicBezTo>
                    <a:cubicBezTo>
                      <a:pt x="334586" y="15767"/>
                      <a:pt x="338967" y="10401"/>
                      <a:pt x="343286" y="4952"/>
                    </a:cubicBezTo>
                    <a:cubicBezTo>
                      <a:pt x="346968" y="292"/>
                      <a:pt x="352620" y="1638"/>
                      <a:pt x="355541" y="5187"/>
                    </a:cubicBezTo>
                    <a:cubicBezTo>
                      <a:pt x="357573" y="7715"/>
                      <a:pt x="358208" y="11423"/>
                      <a:pt x="355668" y="14820"/>
                    </a:cubicBezTo>
                    <a:cubicBezTo>
                      <a:pt x="331729" y="47332"/>
                      <a:pt x="309821" y="81343"/>
                      <a:pt x="287787" y="115119"/>
                    </a:cubicBezTo>
                    <a:cubicBezTo>
                      <a:pt x="265625" y="149129"/>
                      <a:pt x="244543" y="183934"/>
                      <a:pt x="224731" y="219367"/>
                    </a:cubicBezTo>
                    <a:cubicBezTo>
                      <a:pt x="187838" y="285654"/>
                      <a:pt x="155516" y="354317"/>
                      <a:pt x="127893" y="424948"/>
                    </a:cubicBezTo>
                    <a:cubicBezTo>
                      <a:pt x="208666" y="436626"/>
                      <a:pt x="289374" y="448539"/>
                      <a:pt x="370019" y="460457"/>
                    </a:cubicBezTo>
                    <a:cubicBezTo>
                      <a:pt x="379354" y="461873"/>
                      <a:pt x="381703" y="474110"/>
                      <a:pt x="374718" y="479634"/>
                    </a:cubicBezTo>
                    <a:cubicBezTo>
                      <a:pt x="273181" y="558946"/>
                      <a:pt x="177487" y="646303"/>
                      <a:pt x="89729" y="740613"/>
                    </a:cubicBezTo>
                    <a:cubicBezTo>
                      <a:pt x="71823" y="759866"/>
                      <a:pt x="53916" y="780072"/>
                      <a:pt x="41533" y="80358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6666124" y="2033079"/>
                <a:ext cx="778268" cy="1675445"/>
              </a:xfrm>
              <a:custGeom>
                <a:avLst/>
                <a:gdLst/>
                <a:ahLst/>
                <a:cxnLst/>
                <a:rect l="l" t="t" r="r" b="b"/>
                <a:pathLst>
                  <a:path w="1037691" h="2233926" extrusionOk="0">
                    <a:moveTo>
                      <a:pt x="1018787" y="713542"/>
                    </a:moveTo>
                    <a:cubicBezTo>
                      <a:pt x="1018215" y="718120"/>
                      <a:pt x="1013644" y="722699"/>
                      <a:pt x="1009008" y="722781"/>
                    </a:cubicBezTo>
                    <a:cubicBezTo>
                      <a:pt x="847020" y="725619"/>
                      <a:pt x="685158" y="728147"/>
                      <a:pt x="523296" y="730751"/>
                    </a:cubicBezTo>
                    <a:cubicBezTo>
                      <a:pt x="657091" y="858830"/>
                      <a:pt x="790886" y="987068"/>
                      <a:pt x="924934" y="1114913"/>
                    </a:cubicBezTo>
                    <a:cubicBezTo>
                      <a:pt x="929062" y="1118856"/>
                      <a:pt x="931348" y="1126432"/>
                      <a:pt x="926776" y="1131093"/>
                    </a:cubicBezTo>
                    <a:cubicBezTo>
                      <a:pt x="831272" y="1226661"/>
                      <a:pt x="738053" y="1324355"/>
                      <a:pt x="647439" y="1424501"/>
                    </a:cubicBezTo>
                    <a:cubicBezTo>
                      <a:pt x="486847" y="1601984"/>
                      <a:pt x="334574" y="1786966"/>
                      <a:pt x="190620" y="1978177"/>
                    </a:cubicBezTo>
                    <a:cubicBezTo>
                      <a:pt x="126929" y="2062854"/>
                      <a:pt x="64889" y="2148719"/>
                      <a:pt x="4691" y="2235835"/>
                    </a:cubicBezTo>
                    <a:cubicBezTo>
                      <a:pt x="7549" y="2219185"/>
                      <a:pt x="10343" y="2202536"/>
                      <a:pt x="13454" y="2185880"/>
                    </a:cubicBezTo>
                    <a:lnTo>
                      <a:pt x="13454" y="2185803"/>
                    </a:lnTo>
                    <a:cubicBezTo>
                      <a:pt x="141471" y="2001298"/>
                      <a:pt x="277107" y="1822240"/>
                      <a:pt x="420871" y="1649647"/>
                    </a:cubicBezTo>
                    <a:cubicBezTo>
                      <a:pt x="572827" y="1467192"/>
                      <a:pt x="733101" y="1291602"/>
                      <a:pt x="901312" y="1124146"/>
                    </a:cubicBezTo>
                    <a:cubicBezTo>
                      <a:pt x="764089" y="992117"/>
                      <a:pt x="626484" y="860487"/>
                      <a:pt x="488943" y="728700"/>
                    </a:cubicBezTo>
                    <a:cubicBezTo>
                      <a:pt x="482529" y="722622"/>
                      <a:pt x="484117" y="708963"/>
                      <a:pt x="494848" y="708811"/>
                    </a:cubicBezTo>
                    <a:cubicBezTo>
                      <a:pt x="662615" y="706125"/>
                      <a:pt x="830383" y="703287"/>
                      <a:pt x="998086" y="700918"/>
                    </a:cubicBezTo>
                    <a:cubicBezTo>
                      <a:pt x="1004373" y="652703"/>
                      <a:pt x="1009579" y="604246"/>
                      <a:pt x="1013390" y="555795"/>
                    </a:cubicBezTo>
                    <a:cubicBezTo>
                      <a:pt x="1027551" y="373734"/>
                      <a:pt x="1022661" y="190251"/>
                      <a:pt x="1004944" y="8666"/>
                    </a:cubicBezTo>
                    <a:cubicBezTo>
                      <a:pt x="1004817" y="7009"/>
                      <a:pt x="1005198" y="5592"/>
                      <a:pt x="1005897" y="4564"/>
                    </a:cubicBezTo>
                    <a:cubicBezTo>
                      <a:pt x="1008754" y="379"/>
                      <a:pt x="1016628" y="1008"/>
                      <a:pt x="1017581" y="7402"/>
                    </a:cubicBezTo>
                    <a:cubicBezTo>
                      <a:pt x="1018279" y="11981"/>
                      <a:pt x="1018915" y="16635"/>
                      <a:pt x="1019549" y="21214"/>
                    </a:cubicBezTo>
                    <a:lnTo>
                      <a:pt x="1019613" y="21214"/>
                    </a:lnTo>
                    <a:cubicBezTo>
                      <a:pt x="1026344" y="68642"/>
                      <a:pt x="1031868" y="116229"/>
                      <a:pt x="1035424" y="164051"/>
                    </a:cubicBezTo>
                    <a:cubicBezTo>
                      <a:pt x="1048886" y="347134"/>
                      <a:pt x="1042536" y="531564"/>
                      <a:pt x="1018787" y="7135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30"/>
              <p:cNvSpPr/>
              <p:nvPr/>
            </p:nvSpPr>
            <p:spPr>
              <a:xfrm>
                <a:off x="7721654" y="3103942"/>
                <a:ext cx="156607" cy="546381"/>
              </a:xfrm>
              <a:custGeom>
                <a:avLst/>
                <a:gdLst/>
                <a:ahLst/>
                <a:cxnLst/>
                <a:rect l="l" t="t" r="r" b="b"/>
                <a:pathLst>
                  <a:path w="208809" h="728508" extrusionOk="0">
                    <a:moveTo>
                      <a:pt x="213636" y="723168"/>
                    </a:moveTo>
                    <a:cubicBezTo>
                      <a:pt x="183346" y="631360"/>
                      <a:pt x="147659" y="541438"/>
                      <a:pt x="119211" y="448994"/>
                    </a:cubicBezTo>
                    <a:cubicBezTo>
                      <a:pt x="90700" y="356341"/>
                      <a:pt x="67395" y="262323"/>
                      <a:pt x="48091" y="167353"/>
                    </a:cubicBezTo>
                    <a:cubicBezTo>
                      <a:pt x="42757" y="141368"/>
                      <a:pt x="37740" y="115346"/>
                      <a:pt x="32851" y="89292"/>
                    </a:cubicBezTo>
                    <a:cubicBezTo>
                      <a:pt x="27771" y="61993"/>
                      <a:pt x="21294" y="34860"/>
                      <a:pt x="17166" y="7421"/>
                    </a:cubicBezTo>
                    <a:cubicBezTo>
                      <a:pt x="16024" y="-154"/>
                      <a:pt x="4403" y="887"/>
                      <a:pt x="5228" y="8583"/>
                    </a:cubicBezTo>
                    <a:cubicBezTo>
                      <a:pt x="8023" y="33037"/>
                      <a:pt x="9356" y="57580"/>
                      <a:pt x="12467" y="82027"/>
                    </a:cubicBezTo>
                    <a:cubicBezTo>
                      <a:pt x="15515" y="106405"/>
                      <a:pt x="19389" y="130751"/>
                      <a:pt x="23643" y="154957"/>
                    </a:cubicBezTo>
                    <a:cubicBezTo>
                      <a:pt x="31899" y="202043"/>
                      <a:pt x="41931" y="248791"/>
                      <a:pt x="52980" y="295292"/>
                    </a:cubicBezTo>
                    <a:cubicBezTo>
                      <a:pt x="75523" y="389926"/>
                      <a:pt x="103526" y="483252"/>
                      <a:pt x="136356" y="574819"/>
                    </a:cubicBezTo>
                    <a:cubicBezTo>
                      <a:pt x="155088" y="626979"/>
                      <a:pt x="176615" y="678414"/>
                      <a:pt x="202777" y="727328"/>
                    </a:cubicBezTo>
                    <a:cubicBezTo>
                      <a:pt x="206206" y="733747"/>
                      <a:pt x="215985" y="730452"/>
                      <a:pt x="213636" y="7231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>
                <a:off x="7475407" y="4156615"/>
                <a:ext cx="337604" cy="288360"/>
              </a:xfrm>
              <a:custGeom>
                <a:avLst/>
                <a:gdLst/>
                <a:ahLst/>
                <a:cxnLst/>
                <a:rect l="l" t="t" r="r" b="b"/>
                <a:pathLst>
                  <a:path w="450138" h="384480" extrusionOk="0">
                    <a:moveTo>
                      <a:pt x="444516" y="3994"/>
                    </a:moveTo>
                    <a:cubicBezTo>
                      <a:pt x="380000" y="41758"/>
                      <a:pt x="321643" y="91078"/>
                      <a:pt x="264049" y="138386"/>
                    </a:cubicBezTo>
                    <a:cubicBezTo>
                      <a:pt x="206010" y="186011"/>
                      <a:pt x="149558" y="235439"/>
                      <a:pt x="94694" y="286633"/>
                    </a:cubicBezTo>
                    <a:cubicBezTo>
                      <a:pt x="79772" y="300533"/>
                      <a:pt x="64913" y="314529"/>
                      <a:pt x="50498" y="328956"/>
                    </a:cubicBezTo>
                    <a:cubicBezTo>
                      <a:pt x="34940" y="344520"/>
                      <a:pt x="21034" y="361150"/>
                      <a:pt x="6429" y="377457"/>
                    </a:cubicBezTo>
                    <a:cubicBezTo>
                      <a:pt x="1984" y="382429"/>
                      <a:pt x="9540" y="390544"/>
                      <a:pt x="14684" y="386011"/>
                    </a:cubicBezTo>
                    <a:cubicBezTo>
                      <a:pt x="28717" y="373603"/>
                      <a:pt x="43513" y="362008"/>
                      <a:pt x="57356" y="349250"/>
                    </a:cubicBezTo>
                    <a:cubicBezTo>
                      <a:pt x="70818" y="336874"/>
                      <a:pt x="84153" y="324371"/>
                      <a:pt x="97488" y="311919"/>
                    </a:cubicBezTo>
                    <a:cubicBezTo>
                      <a:pt x="124729" y="286576"/>
                      <a:pt x="152288" y="261576"/>
                      <a:pt x="180228" y="237021"/>
                    </a:cubicBezTo>
                    <a:cubicBezTo>
                      <a:pt x="236172" y="187897"/>
                      <a:pt x="293513" y="140399"/>
                      <a:pt x="352251" y="94742"/>
                    </a:cubicBezTo>
                    <a:cubicBezTo>
                      <a:pt x="386032" y="68542"/>
                      <a:pt x="420513" y="43218"/>
                      <a:pt x="452580" y="14961"/>
                    </a:cubicBezTo>
                    <a:cubicBezTo>
                      <a:pt x="459248" y="9119"/>
                      <a:pt x="452073" y="-432"/>
                      <a:pt x="444516" y="399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>
                <a:off x="8063582" y="3764309"/>
                <a:ext cx="252437" cy="188346"/>
              </a:xfrm>
              <a:custGeom>
                <a:avLst/>
                <a:gdLst/>
                <a:ahLst/>
                <a:cxnLst/>
                <a:rect l="l" t="t" r="r" b="b"/>
                <a:pathLst>
                  <a:path w="336583" h="251128" extrusionOk="0">
                    <a:moveTo>
                      <a:pt x="332094" y="3273"/>
                    </a:moveTo>
                    <a:cubicBezTo>
                      <a:pt x="301805" y="15922"/>
                      <a:pt x="273992" y="37379"/>
                      <a:pt x="247131" y="55927"/>
                    </a:cubicBezTo>
                    <a:cubicBezTo>
                      <a:pt x="218747" y="75485"/>
                      <a:pt x="190617" y="95399"/>
                      <a:pt x="162867" y="115795"/>
                    </a:cubicBezTo>
                    <a:cubicBezTo>
                      <a:pt x="135689" y="135823"/>
                      <a:pt x="108638" y="156225"/>
                      <a:pt x="82158" y="177193"/>
                    </a:cubicBezTo>
                    <a:cubicBezTo>
                      <a:pt x="56123" y="197767"/>
                      <a:pt x="27294" y="218493"/>
                      <a:pt x="6530" y="244649"/>
                    </a:cubicBezTo>
                    <a:cubicBezTo>
                      <a:pt x="3355" y="248605"/>
                      <a:pt x="7673" y="255711"/>
                      <a:pt x="12753" y="253152"/>
                    </a:cubicBezTo>
                    <a:cubicBezTo>
                      <a:pt x="41963" y="238286"/>
                      <a:pt x="67743" y="215852"/>
                      <a:pt x="93715" y="196103"/>
                    </a:cubicBezTo>
                    <a:cubicBezTo>
                      <a:pt x="120703" y="175644"/>
                      <a:pt x="147690" y="155323"/>
                      <a:pt x="174995" y="135359"/>
                    </a:cubicBezTo>
                    <a:cubicBezTo>
                      <a:pt x="202300" y="115408"/>
                      <a:pt x="229732" y="95653"/>
                      <a:pt x="257482" y="76336"/>
                    </a:cubicBezTo>
                    <a:cubicBezTo>
                      <a:pt x="270880" y="67046"/>
                      <a:pt x="284279" y="57806"/>
                      <a:pt x="297614" y="48478"/>
                    </a:cubicBezTo>
                    <a:cubicBezTo>
                      <a:pt x="311774" y="38534"/>
                      <a:pt x="326887" y="28692"/>
                      <a:pt x="339397" y="16665"/>
                    </a:cubicBezTo>
                    <a:cubicBezTo>
                      <a:pt x="345176" y="11140"/>
                      <a:pt x="340857" y="-397"/>
                      <a:pt x="332094" y="327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>
                <a:off x="7781888" y="4808562"/>
                <a:ext cx="141652" cy="334941"/>
              </a:xfrm>
              <a:custGeom>
                <a:avLst/>
                <a:gdLst/>
                <a:ahLst/>
                <a:cxnLst/>
                <a:rect l="l" t="t" r="r" b="b"/>
                <a:pathLst>
                  <a:path w="188870" h="446588" extrusionOk="0">
                    <a:moveTo>
                      <a:pt x="71762" y="51181"/>
                    </a:moveTo>
                    <a:cubicBezTo>
                      <a:pt x="87891" y="59817"/>
                      <a:pt x="104147" y="68262"/>
                      <a:pt x="120340" y="76708"/>
                    </a:cubicBezTo>
                    <a:cubicBezTo>
                      <a:pt x="127452" y="201104"/>
                      <a:pt x="134627" y="325501"/>
                      <a:pt x="141739" y="449898"/>
                    </a:cubicBezTo>
                    <a:lnTo>
                      <a:pt x="162822" y="449898"/>
                    </a:lnTo>
                    <a:cubicBezTo>
                      <a:pt x="157107" y="350012"/>
                      <a:pt x="151391" y="250127"/>
                      <a:pt x="145613" y="150241"/>
                    </a:cubicBezTo>
                    <a:cubicBezTo>
                      <a:pt x="144407" y="129286"/>
                      <a:pt x="143200" y="108331"/>
                      <a:pt x="141994" y="87376"/>
                    </a:cubicBezTo>
                    <a:cubicBezTo>
                      <a:pt x="144787" y="87693"/>
                      <a:pt x="147772" y="86931"/>
                      <a:pt x="149868" y="85344"/>
                    </a:cubicBezTo>
                    <a:cubicBezTo>
                      <a:pt x="164346" y="74358"/>
                      <a:pt x="180411" y="62928"/>
                      <a:pt x="192476" y="49276"/>
                    </a:cubicBezTo>
                    <a:cubicBezTo>
                      <a:pt x="197175" y="44005"/>
                      <a:pt x="190761" y="35306"/>
                      <a:pt x="184284" y="38100"/>
                    </a:cubicBezTo>
                    <a:cubicBezTo>
                      <a:pt x="169616" y="44513"/>
                      <a:pt x="155709" y="54419"/>
                      <a:pt x="142374" y="63817"/>
                    </a:cubicBezTo>
                    <a:cubicBezTo>
                      <a:pt x="122118" y="53657"/>
                      <a:pt x="101798" y="43561"/>
                      <a:pt x="81414" y="33655"/>
                    </a:cubicBezTo>
                    <a:cubicBezTo>
                      <a:pt x="59380" y="22860"/>
                      <a:pt x="37028" y="11557"/>
                      <a:pt x="13787" y="3619"/>
                    </a:cubicBezTo>
                    <a:cubicBezTo>
                      <a:pt x="7818" y="1651"/>
                      <a:pt x="1721" y="9525"/>
                      <a:pt x="7627" y="13716"/>
                    </a:cubicBezTo>
                    <a:cubicBezTo>
                      <a:pt x="27757" y="28003"/>
                      <a:pt x="50046" y="39497"/>
                      <a:pt x="71762" y="51181"/>
                    </a:cubicBezTo>
                    <a:close/>
                  </a:path>
                </a:pathLst>
              </a:custGeom>
              <a:solidFill>
                <a:srgbClr val="D6B6C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30"/>
              <p:cNvSpPr/>
              <p:nvPr/>
            </p:nvSpPr>
            <p:spPr>
              <a:xfrm>
                <a:off x="7065413" y="4881936"/>
                <a:ext cx="20101" cy="261567"/>
              </a:xfrm>
              <a:custGeom>
                <a:avLst/>
                <a:gdLst/>
                <a:ahLst/>
                <a:cxnLst/>
                <a:rect l="l" t="t" r="r" b="b"/>
                <a:pathLst>
                  <a:path w="26802" h="348756" extrusionOk="0">
                    <a:moveTo>
                      <a:pt x="27374" y="352090"/>
                    </a:moveTo>
                    <a:cubicBezTo>
                      <a:pt x="29660" y="262872"/>
                      <a:pt x="31629" y="173655"/>
                      <a:pt x="31501" y="84437"/>
                    </a:cubicBezTo>
                    <a:cubicBezTo>
                      <a:pt x="31438" y="59545"/>
                      <a:pt x="31374" y="34780"/>
                      <a:pt x="30676" y="9951"/>
                    </a:cubicBezTo>
                    <a:cubicBezTo>
                      <a:pt x="30422" y="1506"/>
                      <a:pt x="16388" y="934"/>
                      <a:pt x="15817" y="9444"/>
                    </a:cubicBezTo>
                    <a:cubicBezTo>
                      <a:pt x="8260" y="114155"/>
                      <a:pt x="7625" y="219502"/>
                      <a:pt x="5276" y="324404"/>
                    </a:cubicBezTo>
                    <a:cubicBezTo>
                      <a:pt x="5085" y="333611"/>
                      <a:pt x="4895" y="342883"/>
                      <a:pt x="4705" y="352090"/>
                    </a:cubicBezTo>
                    <a:lnTo>
                      <a:pt x="27374" y="352090"/>
                    </a:lnTo>
                    <a:close/>
                  </a:path>
                </a:pathLst>
              </a:custGeom>
              <a:solidFill>
                <a:srgbClr val="D6B6C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30"/>
              <p:cNvSpPr/>
              <p:nvPr/>
            </p:nvSpPr>
            <p:spPr>
              <a:xfrm>
                <a:off x="5835229" y="4274480"/>
                <a:ext cx="294589" cy="334415"/>
              </a:xfrm>
              <a:custGeom>
                <a:avLst/>
                <a:gdLst/>
                <a:ahLst/>
                <a:cxnLst/>
                <a:rect l="l" t="t" r="r" b="b"/>
                <a:pathLst>
                  <a:path w="392785" h="445887" extrusionOk="0">
                    <a:moveTo>
                      <a:pt x="4016" y="34856"/>
                    </a:moveTo>
                    <a:cubicBezTo>
                      <a:pt x="4016" y="34856"/>
                      <a:pt x="-2016" y="397701"/>
                      <a:pt x="137557" y="445555"/>
                    </a:cubicBezTo>
                    <a:cubicBezTo>
                      <a:pt x="277130" y="493402"/>
                      <a:pt x="396764" y="2953"/>
                      <a:pt x="396764" y="2953"/>
                    </a:cubicBezTo>
                    <a:lnTo>
                      <a:pt x="4016" y="3485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30"/>
              <p:cNvSpPr/>
              <p:nvPr/>
            </p:nvSpPr>
            <p:spPr>
              <a:xfrm>
                <a:off x="5763192" y="3553572"/>
                <a:ext cx="628308" cy="766444"/>
              </a:xfrm>
              <a:custGeom>
                <a:avLst/>
                <a:gdLst/>
                <a:ahLst/>
                <a:cxnLst/>
                <a:rect l="l" t="t" r="r" b="b"/>
                <a:pathLst>
                  <a:path w="837744" h="1021925" extrusionOk="0">
                    <a:moveTo>
                      <a:pt x="88126" y="547153"/>
                    </a:moveTo>
                    <a:lnTo>
                      <a:pt x="100128" y="995731"/>
                    </a:lnTo>
                    <a:cubicBezTo>
                      <a:pt x="100128" y="995731"/>
                      <a:pt x="349302" y="1095413"/>
                      <a:pt x="626416" y="923957"/>
                    </a:cubicBezTo>
                    <a:cubicBezTo>
                      <a:pt x="718619" y="866921"/>
                      <a:pt x="839776" y="646836"/>
                      <a:pt x="841745" y="596995"/>
                    </a:cubicBezTo>
                    <a:cubicBezTo>
                      <a:pt x="843713" y="547153"/>
                      <a:pt x="771959" y="527221"/>
                      <a:pt x="771959" y="527221"/>
                    </a:cubicBezTo>
                    <a:cubicBezTo>
                      <a:pt x="771959" y="527221"/>
                      <a:pt x="775959" y="437502"/>
                      <a:pt x="704204" y="393636"/>
                    </a:cubicBezTo>
                    <a:cubicBezTo>
                      <a:pt x="694235" y="387661"/>
                      <a:pt x="674296" y="315886"/>
                      <a:pt x="586538" y="309904"/>
                    </a:cubicBezTo>
                    <a:cubicBezTo>
                      <a:pt x="586538" y="309904"/>
                      <a:pt x="538722" y="226173"/>
                      <a:pt x="492876" y="228168"/>
                    </a:cubicBezTo>
                    <a:cubicBezTo>
                      <a:pt x="446965" y="230155"/>
                      <a:pt x="289485" y="377691"/>
                      <a:pt x="269546" y="383673"/>
                    </a:cubicBezTo>
                    <a:cubicBezTo>
                      <a:pt x="249607" y="389654"/>
                      <a:pt x="74157" y="-9088"/>
                      <a:pt x="18340" y="2882"/>
                    </a:cubicBezTo>
                    <a:cubicBezTo>
                      <a:pt x="-37477" y="14839"/>
                      <a:pt x="88126" y="459435"/>
                      <a:pt x="88126" y="547153"/>
                    </a:cubicBezTo>
                    <a:close/>
                  </a:path>
                </a:pathLst>
              </a:custGeom>
              <a:solidFill>
                <a:srgbClr val="F6938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30"/>
              <p:cNvSpPr/>
              <p:nvPr/>
            </p:nvSpPr>
            <p:spPr>
              <a:xfrm>
                <a:off x="6088244" y="3780983"/>
                <a:ext cx="110917" cy="138317"/>
              </a:xfrm>
              <a:custGeom>
                <a:avLst/>
                <a:gdLst/>
                <a:ahLst/>
                <a:cxnLst/>
                <a:rect l="l" t="t" r="r" b="b"/>
                <a:pathLst>
                  <a:path w="147889" h="184422" extrusionOk="0">
                    <a:moveTo>
                      <a:pt x="141496" y="3928"/>
                    </a:moveTo>
                    <a:cubicBezTo>
                      <a:pt x="113619" y="27873"/>
                      <a:pt x="91966" y="59077"/>
                      <a:pt x="69233" y="87779"/>
                    </a:cubicBezTo>
                    <a:cubicBezTo>
                      <a:pt x="57993" y="102016"/>
                      <a:pt x="46690" y="116272"/>
                      <a:pt x="35641" y="130661"/>
                    </a:cubicBezTo>
                    <a:cubicBezTo>
                      <a:pt x="24339" y="145317"/>
                      <a:pt x="12274" y="160785"/>
                      <a:pt x="4653" y="177759"/>
                    </a:cubicBezTo>
                    <a:cubicBezTo>
                      <a:pt x="1987" y="183620"/>
                      <a:pt x="9288" y="189716"/>
                      <a:pt x="14496" y="185677"/>
                    </a:cubicBezTo>
                    <a:cubicBezTo>
                      <a:pt x="28720" y="174622"/>
                      <a:pt x="40658" y="159871"/>
                      <a:pt x="51898" y="145895"/>
                    </a:cubicBezTo>
                    <a:cubicBezTo>
                      <a:pt x="63645" y="131302"/>
                      <a:pt x="75265" y="116570"/>
                      <a:pt x="86759" y="101826"/>
                    </a:cubicBezTo>
                    <a:cubicBezTo>
                      <a:pt x="109365" y="72977"/>
                      <a:pt x="134638" y="44567"/>
                      <a:pt x="151339" y="11846"/>
                    </a:cubicBezTo>
                    <a:cubicBezTo>
                      <a:pt x="154260" y="6175"/>
                      <a:pt x="146449" y="-321"/>
                      <a:pt x="141496" y="3928"/>
                    </a:cubicBezTo>
                    <a:close/>
                  </a:path>
                </a:pathLst>
              </a:custGeom>
              <a:solidFill>
                <a:srgbClr val="E2583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>
                <a:off x="6182864" y="3840820"/>
                <a:ext cx="102231" cy="141364"/>
              </a:xfrm>
              <a:custGeom>
                <a:avLst/>
                <a:gdLst/>
                <a:ahLst/>
                <a:cxnLst/>
                <a:rect l="l" t="t" r="r" b="b"/>
                <a:pathLst>
                  <a:path w="136308" h="188486" extrusionOk="0">
                    <a:moveTo>
                      <a:pt x="130331" y="4507"/>
                    </a:moveTo>
                    <a:cubicBezTo>
                      <a:pt x="118710" y="18859"/>
                      <a:pt x="106074" y="32124"/>
                      <a:pt x="94898" y="46919"/>
                    </a:cubicBezTo>
                    <a:cubicBezTo>
                      <a:pt x="83785" y="61639"/>
                      <a:pt x="73053" y="76669"/>
                      <a:pt x="62449" y="91718"/>
                    </a:cubicBezTo>
                    <a:cubicBezTo>
                      <a:pt x="51781" y="106787"/>
                      <a:pt x="41176" y="121926"/>
                      <a:pt x="30572" y="137039"/>
                    </a:cubicBezTo>
                    <a:cubicBezTo>
                      <a:pt x="20602" y="151231"/>
                      <a:pt x="9300" y="165810"/>
                      <a:pt x="4410" y="182670"/>
                    </a:cubicBezTo>
                    <a:cubicBezTo>
                      <a:pt x="2505" y="189153"/>
                      <a:pt x="11332" y="193312"/>
                      <a:pt x="16094" y="189820"/>
                    </a:cubicBezTo>
                    <a:cubicBezTo>
                      <a:pt x="30445" y="179310"/>
                      <a:pt x="40288" y="162820"/>
                      <a:pt x="50321" y="148430"/>
                    </a:cubicBezTo>
                    <a:cubicBezTo>
                      <a:pt x="60862" y="133279"/>
                      <a:pt x="71466" y="118141"/>
                      <a:pt x="81944" y="102945"/>
                    </a:cubicBezTo>
                    <a:cubicBezTo>
                      <a:pt x="92485" y="87731"/>
                      <a:pt x="102835" y="72453"/>
                      <a:pt x="112868" y="56901"/>
                    </a:cubicBezTo>
                    <a:cubicBezTo>
                      <a:pt x="122647" y="41731"/>
                      <a:pt x="130521" y="25678"/>
                      <a:pt x="139728" y="10242"/>
                    </a:cubicBezTo>
                    <a:cubicBezTo>
                      <a:pt x="143031" y="4736"/>
                      <a:pt x="134204" y="-249"/>
                      <a:pt x="130331" y="4507"/>
                    </a:cubicBezTo>
                    <a:close/>
                  </a:path>
                </a:pathLst>
              </a:custGeom>
              <a:solidFill>
                <a:srgbClr val="E2583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>
                <a:off x="6253060" y="3946517"/>
                <a:ext cx="85990" cy="124106"/>
              </a:xfrm>
              <a:custGeom>
                <a:avLst/>
                <a:gdLst/>
                <a:ahLst/>
                <a:cxnLst/>
                <a:rect l="l" t="t" r="r" b="b"/>
                <a:pathLst>
                  <a:path w="114653" h="165474" extrusionOk="0">
                    <a:moveTo>
                      <a:pt x="105803" y="5081"/>
                    </a:moveTo>
                    <a:cubicBezTo>
                      <a:pt x="94626" y="16092"/>
                      <a:pt x="85800" y="29847"/>
                      <a:pt x="76973" y="42750"/>
                    </a:cubicBezTo>
                    <a:cubicBezTo>
                      <a:pt x="68592" y="54999"/>
                      <a:pt x="60273" y="67286"/>
                      <a:pt x="51955" y="79624"/>
                    </a:cubicBezTo>
                    <a:cubicBezTo>
                      <a:pt x="43699" y="91975"/>
                      <a:pt x="35381" y="104313"/>
                      <a:pt x="27317" y="116803"/>
                    </a:cubicBezTo>
                    <a:cubicBezTo>
                      <a:pt x="19188" y="129446"/>
                      <a:pt x="8965" y="143289"/>
                      <a:pt x="4520" y="157768"/>
                    </a:cubicBezTo>
                    <a:cubicBezTo>
                      <a:pt x="2615" y="163908"/>
                      <a:pt x="9219" y="171572"/>
                      <a:pt x="15315" y="166473"/>
                    </a:cubicBezTo>
                    <a:cubicBezTo>
                      <a:pt x="26936" y="156809"/>
                      <a:pt x="35698" y="142680"/>
                      <a:pt x="44208" y="130304"/>
                    </a:cubicBezTo>
                    <a:cubicBezTo>
                      <a:pt x="52844" y="117629"/>
                      <a:pt x="61289" y="104783"/>
                      <a:pt x="69735" y="91969"/>
                    </a:cubicBezTo>
                    <a:cubicBezTo>
                      <a:pt x="78244" y="79129"/>
                      <a:pt x="86562" y="66226"/>
                      <a:pt x="94944" y="53310"/>
                    </a:cubicBezTo>
                    <a:cubicBezTo>
                      <a:pt x="103262" y="40362"/>
                      <a:pt x="112470" y="27021"/>
                      <a:pt x="118185" y="12644"/>
                    </a:cubicBezTo>
                    <a:cubicBezTo>
                      <a:pt x="121487" y="4497"/>
                      <a:pt x="111518" y="-608"/>
                      <a:pt x="105803" y="5081"/>
                    </a:cubicBezTo>
                    <a:close/>
                  </a:path>
                </a:pathLst>
              </a:custGeom>
              <a:solidFill>
                <a:srgbClr val="E2583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7215963" y="3074498"/>
                <a:ext cx="307537" cy="642402"/>
              </a:xfrm>
              <a:custGeom>
                <a:avLst/>
                <a:gdLst/>
                <a:ahLst/>
                <a:cxnLst/>
                <a:rect l="l" t="t" r="r" b="b"/>
                <a:pathLst>
                  <a:path w="410049" h="856536" extrusionOk="0">
                    <a:moveTo>
                      <a:pt x="410782" y="845086"/>
                    </a:moveTo>
                    <a:cubicBezTo>
                      <a:pt x="383604" y="834506"/>
                      <a:pt x="357124" y="824067"/>
                      <a:pt x="331343" y="810243"/>
                    </a:cubicBezTo>
                    <a:cubicBezTo>
                      <a:pt x="305372" y="796292"/>
                      <a:pt x="280988" y="779947"/>
                      <a:pt x="257874" y="761583"/>
                    </a:cubicBezTo>
                    <a:cubicBezTo>
                      <a:pt x="212091" y="725109"/>
                      <a:pt x="172974" y="680741"/>
                      <a:pt x="140843" y="631846"/>
                    </a:cubicBezTo>
                    <a:cubicBezTo>
                      <a:pt x="66739" y="518994"/>
                      <a:pt x="35624" y="384971"/>
                      <a:pt x="28892" y="251449"/>
                    </a:cubicBezTo>
                    <a:cubicBezTo>
                      <a:pt x="26861" y="210441"/>
                      <a:pt x="27305" y="169420"/>
                      <a:pt x="28575" y="128392"/>
                    </a:cubicBezTo>
                    <a:cubicBezTo>
                      <a:pt x="29147" y="108130"/>
                      <a:pt x="30036" y="87854"/>
                      <a:pt x="31052" y="67604"/>
                    </a:cubicBezTo>
                    <a:cubicBezTo>
                      <a:pt x="32005" y="47347"/>
                      <a:pt x="34354" y="26488"/>
                      <a:pt x="32449" y="6288"/>
                    </a:cubicBezTo>
                    <a:cubicBezTo>
                      <a:pt x="32067" y="2066"/>
                      <a:pt x="25337" y="478"/>
                      <a:pt x="23876" y="4898"/>
                    </a:cubicBezTo>
                    <a:cubicBezTo>
                      <a:pt x="18034" y="22284"/>
                      <a:pt x="15812" y="41074"/>
                      <a:pt x="13526" y="59247"/>
                    </a:cubicBezTo>
                    <a:cubicBezTo>
                      <a:pt x="11176" y="77814"/>
                      <a:pt x="9207" y="96376"/>
                      <a:pt x="7874" y="115045"/>
                    </a:cubicBezTo>
                    <a:cubicBezTo>
                      <a:pt x="5207" y="152148"/>
                      <a:pt x="4381" y="189378"/>
                      <a:pt x="5207" y="226570"/>
                    </a:cubicBezTo>
                    <a:cubicBezTo>
                      <a:pt x="6985" y="301417"/>
                      <a:pt x="16066" y="376011"/>
                      <a:pt x="35369" y="448439"/>
                    </a:cubicBezTo>
                    <a:cubicBezTo>
                      <a:pt x="67628" y="569851"/>
                      <a:pt x="132207" y="683859"/>
                      <a:pt x="228283" y="766085"/>
                    </a:cubicBezTo>
                    <a:cubicBezTo>
                      <a:pt x="278448" y="809037"/>
                      <a:pt x="340932" y="846597"/>
                      <a:pt x="406718" y="858675"/>
                    </a:cubicBezTo>
                    <a:cubicBezTo>
                      <a:pt x="414592" y="860122"/>
                      <a:pt x="418466" y="848064"/>
                      <a:pt x="410782" y="8450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>
                <a:off x="7478984" y="3675668"/>
                <a:ext cx="100745" cy="67215"/>
              </a:xfrm>
              <a:custGeom>
                <a:avLst/>
                <a:gdLst/>
                <a:ahLst/>
                <a:cxnLst/>
                <a:rect l="l" t="t" r="r" b="b"/>
                <a:pathLst>
                  <a:path w="134326" h="89620" extrusionOk="0">
                    <a:moveTo>
                      <a:pt x="138871" y="59234"/>
                    </a:moveTo>
                    <a:cubicBezTo>
                      <a:pt x="134617" y="83078"/>
                      <a:pt x="101279" y="97055"/>
                      <a:pt x="64449" y="90450"/>
                    </a:cubicBezTo>
                    <a:cubicBezTo>
                      <a:pt x="27555" y="83840"/>
                      <a:pt x="1203" y="59164"/>
                      <a:pt x="5457" y="35313"/>
                    </a:cubicBezTo>
                    <a:cubicBezTo>
                      <a:pt x="9712" y="11475"/>
                      <a:pt x="43049" y="-2501"/>
                      <a:pt x="79879" y="4103"/>
                    </a:cubicBezTo>
                    <a:cubicBezTo>
                      <a:pt x="116773" y="10713"/>
                      <a:pt x="143189" y="35396"/>
                      <a:pt x="138871" y="592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30"/>
              <p:cNvSpPr/>
              <p:nvPr/>
            </p:nvSpPr>
            <p:spPr>
              <a:xfrm>
                <a:off x="7330520" y="3103130"/>
                <a:ext cx="350737" cy="616159"/>
              </a:xfrm>
              <a:custGeom>
                <a:avLst/>
                <a:gdLst/>
                <a:ahLst/>
                <a:cxnLst/>
                <a:rect l="l" t="t" r="r" b="b"/>
                <a:pathLst>
                  <a:path w="467649" h="821545" extrusionOk="0">
                    <a:moveTo>
                      <a:pt x="9653" y="809897"/>
                    </a:moveTo>
                    <a:cubicBezTo>
                      <a:pt x="37657" y="801648"/>
                      <a:pt x="64899" y="793469"/>
                      <a:pt x="91759" y="781861"/>
                    </a:cubicBezTo>
                    <a:cubicBezTo>
                      <a:pt x="118810" y="770145"/>
                      <a:pt x="144527" y="755909"/>
                      <a:pt x="169039" y="739558"/>
                    </a:cubicBezTo>
                    <a:cubicBezTo>
                      <a:pt x="217743" y="707058"/>
                      <a:pt x="260478" y="666139"/>
                      <a:pt x="296547" y="620114"/>
                    </a:cubicBezTo>
                    <a:cubicBezTo>
                      <a:pt x="379922" y="513897"/>
                      <a:pt x="422214" y="382967"/>
                      <a:pt x="440120" y="250480"/>
                    </a:cubicBezTo>
                    <a:cubicBezTo>
                      <a:pt x="445645" y="209789"/>
                      <a:pt x="448566" y="168876"/>
                      <a:pt x="450852" y="127887"/>
                    </a:cubicBezTo>
                    <a:cubicBezTo>
                      <a:pt x="451931" y="107656"/>
                      <a:pt x="452757" y="87374"/>
                      <a:pt x="453455" y="67111"/>
                    </a:cubicBezTo>
                    <a:cubicBezTo>
                      <a:pt x="454217" y="46848"/>
                      <a:pt x="453582" y="25855"/>
                      <a:pt x="457202" y="5891"/>
                    </a:cubicBezTo>
                    <a:cubicBezTo>
                      <a:pt x="457964" y="1719"/>
                      <a:pt x="464822" y="703"/>
                      <a:pt x="465902" y="5230"/>
                    </a:cubicBezTo>
                    <a:cubicBezTo>
                      <a:pt x="470219" y="23049"/>
                      <a:pt x="470854" y="41953"/>
                      <a:pt x="471616" y="60253"/>
                    </a:cubicBezTo>
                    <a:cubicBezTo>
                      <a:pt x="472378" y="78954"/>
                      <a:pt x="472823" y="97623"/>
                      <a:pt x="472569" y="116330"/>
                    </a:cubicBezTo>
                    <a:cubicBezTo>
                      <a:pt x="472125" y="153528"/>
                      <a:pt x="469775" y="190695"/>
                      <a:pt x="465775" y="227677"/>
                    </a:cubicBezTo>
                    <a:cubicBezTo>
                      <a:pt x="457774" y="302119"/>
                      <a:pt x="442406" y="375683"/>
                      <a:pt x="417133" y="446232"/>
                    </a:cubicBezTo>
                    <a:cubicBezTo>
                      <a:pt x="374715" y="564494"/>
                      <a:pt x="300865" y="672679"/>
                      <a:pt x="198185" y="746530"/>
                    </a:cubicBezTo>
                    <a:cubicBezTo>
                      <a:pt x="144527" y="785106"/>
                      <a:pt x="79123" y="817282"/>
                      <a:pt x="12575" y="823778"/>
                    </a:cubicBezTo>
                    <a:cubicBezTo>
                      <a:pt x="4637" y="824559"/>
                      <a:pt x="1779" y="812221"/>
                      <a:pt x="9653" y="8098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0"/>
              <p:cNvSpPr/>
              <p:nvPr/>
            </p:nvSpPr>
            <p:spPr>
              <a:xfrm>
                <a:off x="7274151" y="3677646"/>
                <a:ext cx="101396" cy="66197"/>
              </a:xfrm>
              <a:custGeom>
                <a:avLst/>
                <a:gdLst/>
                <a:ahLst/>
                <a:cxnLst/>
                <a:rect l="l" t="t" r="r" b="b"/>
                <a:pathLst>
                  <a:path w="135195" h="88263" extrusionOk="0">
                    <a:moveTo>
                      <a:pt x="4999" y="52907"/>
                    </a:moveTo>
                    <a:cubicBezTo>
                      <a:pt x="7222" y="77025"/>
                      <a:pt x="39290" y="93757"/>
                      <a:pt x="76564" y="90271"/>
                    </a:cubicBezTo>
                    <a:cubicBezTo>
                      <a:pt x="113839" y="86785"/>
                      <a:pt x="142223" y="64414"/>
                      <a:pt x="139937" y="40290"/>
                    </a:cubicBezTo>
                    <a:cubicBezTo>
                      <a:pt x="137715" y="16173"/>
                      <a:pt x="105647" y="-559"/>
                      <a:pt x="68372" y="2927"/>
                    </a:cubicBezTo>
                    <a:cubicBezTo>
                      <a:pt x="31098" y="6413"/>
                      <a:pt x="2713" y="28790"/>
                      <a:pt x="4999" y="529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0"/>
              <p:cNvSpPr/>
              <p:nvPr/>
            </p:nvSpPr>
            <p:spPr>
              <a:xfrm>
                <a:off x="7438079" y="2049334"/>
                <a:ext cx="89582" cy="401403"/>
              </a:xfrm>
              <a:custGeom>
                <a:avLst/>
                <a:gdLst/>
                <a:ahLst/>
                <a:cxnLst/>
                <a:rect l="l" t="t" r="r" b="b"/>
                <a:pathLst>
                  <a:path w="119443" h="535204" extrusionOk="0">
                    <a:moveTo>
                      <a:pt x="124419" y="535443"/>
                    </a:moveTo>
                    <a:lnTo>
                      <a:pt x="77048" y="536700"/>
                    </a:lnTo>
                    <a:cubicBezTo>
                      <a:pt x="76984" y="532045"/>
                      <a:pt x="76794" y="527391"/>
                      <a:pt x="76667" y="522813"/>
                    </a:cubicBezTo>
                    <a:cubicBezTo>
                      <a:pt x="69238" y="276356"/>
                      <a:pt x="34566" y="105268"/>
                      <a:pt x="4975" y="1496"/>
                    </a:cubicBezTo>
                    <a:cubicBezTo>
                      <a:pt x="17929" y="3865"/>
                      <a:pt x="35773" y="7490"/>
                      <a:pt x="57744" y="12856"/>
                    </a:cubicBezTo>
                    <a:cubicBezTo>
                      <a:pt x="86509" y="121448"/>
                      <a:pt x="117243" y="288745"/>
                      <a:pt x="124102" y="523289"/>
                    </a:cubicBezTo>
                    <a:cubicBezTo>
                      <a:pt x="124164" y="527315"/>
                      <a:pt x="124355" y="531340"/>
                      <a:pt x="124419" y="5354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0"/>
              <p:cNvSpPr/>
              <p:nvPr/>
            </p:nvSpPr>
            <p:spPr>
              <a:xfrm>
                <a:off x="7205096" y="2429910"/>
                <a:ext cx="492842" cy="757051"/>
              </a:xfrm>
              <a:custGeom>
                <a:avLst/>
                <a:gdLst/>
                <a:ahLst/>
                <a:cxnLst/>
                <a:rect l="l" t="t" r="r" b="b"/>
                <a:pathLst>
                  <a:path w="657123" h="1009402" extrusionOk="0">
                    <a:moveTo>
                      <a:pt x="656338" y="1011270"/>
                    </a:moveTo>
                    <a:lnTo>
                      <a:pt x="609031" y="1008540"/>
                    </a:lnTo>
                    <a:cubicBezTo>
                      <a:pt x="649734" y="301734"/>
                      <a:pt x="457520" y="96755"/>
                      <a:pt x="410022" y="57335"/>
                    </a:cubicBezTo>
                    <a:cubicBezTo>
                      <a:pt x="79249" y="262846"/>
                      <a:pt x="52516" y="985337"/>
                      <a:pt x="52262" y="992703"/>
                    </a:cubicBezTo>
                    <a:lnTo>
                      <a:pt x="4955" y="991211"/>
                    </a:lnTo>
                    <a:cubicBezTo>
                      <a:pt x="5907" y="959651"/>
                      <a:pt x="33466" y="215952"/>
                      <a:pt x="399735" y="8420"/>
                    </a:cubicBezTo>
                    <a:lnTo>
                      <a:pt x="411291" y="1867"/>
                    </a:lnTo>
                    <a:lnTo>
                      <a:pt x="422912" y="8325"/>
                    </a:lnTo>
                    <a:cubicBezTo>
                      <a:pt x="434406" y="14726"/>
                      <a:pt x="704471" y="174683"/>
                      <a:pt x="656338" y="1011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0"/>
              <p:cNvSpPr/>
              <p:nvPr/>
            </p:nvSpPr>
            <p:spPr>
              <a:xfrm>
                <a:off x="6124103" y="2267256"/>
                <a:ext cx="275843" cy="763282"/>
              </a:xfrm>
              <a:custGeom>
                <a:avLst/>
                <a:gdLst/>
                <a:ahLst/>
                <a:cxnLst/>
                <a:rect l="l" t="t" r="r" b="b"/>
                <a:pathLst>
                  <a:path w="367791" h="1017709" extrusionOk="0">
                    <a:moveTo>
                      <a:pt x="371956" y="1761"/>
                    </a:moveTo>
                    <a:cubicBezTo>
                      <a:pt x="112876" y="366436"/>
                      <a:pt x="51979" y="1012599"/>
                      <a:pt x="51280" y="1019470"/>
                    </a:cubicBezTo>
                    <a:lnTo>
                      <a:pt x="4164" y="1015203"/>
                    </a:lnTo>
                    <a:cubicBezTo>
                      <a:pt x="6513" y="988685"/>
                      <a:pt x="59218" y="431701"/>
                      <a:pt x="282104" y="53457"/>
                    </a:cubicBezTo>
                    <a:cubicBezTo>
                      <a:pt x="314044" y="33568"/>
                      <a:pt x="344333" y="16366"/>
                      <a:pt x="371956" y="17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0"/>
              <p:cNvSpPr/>
              <p:nvPr/>
            </p:nvSpPr>
            <p:spPr>
              <a:xfrm>
                <a:off x="6048914" y="2937830"/>
                <a:ext cx="203623" cy="245015"/>
              </a:xfrm>
              <a:custGeom>
                <a:avLst/>
                <a:gdLst/>
                <a:ahLst/>
                <a:cxnLst/>
                <a:rect l="l" t="t" r="r" b="b"/>
                <a:pathLst>
                  <a:path w="271497" h="326687" extrusionOk="0">
                    <a:moveTo>
                      <a:pt x="275030" y="175501"/>
                    </a:moveTo>
                    <a:cubicBezTo>
                      <a:pt x="268299" y="265537"/>
                      <a:pt x="202322" y="333996"/>
                      <a:pt x="127646" y="328402"/>
                    </a:cubicBezTo>
                    <a:cubicBezTo>
                      <a:pt x="52971" y="322814"/>
                      <a:pt x="-2084" y="245287"/>
                      <a:pt x="4647" y="155250"/>
                    </a:cubicBezTo>
                    <a:cubicBezTo>
                      <a:pt x="11378" y="65213"/>
                      <a:pt x="77418" y="-3239"/>
                      <a:pt x="152031" y="2355"/>
                    </a:cubicBezTo>
                    <a:cubicBezTo>
                      <a:pt x="226707" y="7943"/>
                      <a:pt x="281761" y="85464"/>
                      <a:pt x="275030" y="1755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0"/>
              <p:cNvSpPr/>
              <p:nvPr/>
            </p:nvSpPr>
            <p:spPr>
              <a:xfrm>
                <a:off x="6083913" y="2989543"/>
                <a:ext cx="113004" cy="135987"/>
              </a:xfrm>
              <a:custGeom>
                <a:avLst/>
                <a:gdLst/>
                <a:ahLst/>
                <a:cxnLst/>
                <a:rect l="l" t="t" r="r" b="b"/>
                <a:pathLst>
                  <a:path w="150672" h="181316" extrusionOk="0">
                    <a:moveTo>
                      <a:pt x="154444" y="98312"/>
                    </a:moveTo>
                    <a:cubicBezTo>
                      <a:pt x="150698" y="148280"/>
                      <a:pt x="114058" y="186272"/>
                      <a:pt x="72656" y="183173"/>
                    </a:cubicBezTo>
                    <a:cubicBezTo>
                      <a:pt x="31191" y="180068"/>
                      <a:pt x="647" y="137040"/>
                      <a:pt x="4394" y="87072"/>
                    </a:cubicBezTo>
                    <a:cubicBezTo>
                      <a:pt x="8140" y="37098"/>
                      <a:pt x="44780" y="-895"/>
                      <a:pt x="86182" y="2211"/>
                    </a:cubicBezTo>
                    <a:cubicBezTo>
                      <a:pt x="127648" y="5310"/>
                      <a:pt x="158191" y="48343"/>
                      <a:pt x="154444" y="983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30"/>
              <p:cNvSpPr/>
              <p:nvPr/>
            </p:nvSpPr>
            <p:spPr>
              <a:xfrm>
                <a:off x="6715940" y="3892446"/>
                <a:ext cx="87487" cy="121115"/>
              </a:xfrm>
              <a:custGeom>
                <a:avLst/>
                <a:gdLst/>
                <a:ahLst/>
                <a:cxnLst/>
                <a:rect l="l" t="t" r="r" b="b"/>
                <a:pathLst>
                  <a:path w="116649" h="161487" extrusionOk="0">
                    <a:moveTo>
                      <a:pt x="121144" y="83369"/>
                    </a:moveTo>
                    <a:cubicBezTo>
                      <a:pt x="121144" y="127965"/>
                      <a:pt x="94982" y="164116"/>
                      <a:pt x="62787" y="164116"/>
                    </a:cubicBezTo>
                    <a:cubicBezTo>
                      <a:pt x="30593" y="164116"/>
                      <a:pt x="4495" y="127965"/>
                      <a:pt x="4495" y="83369"/>
                    </a:cubicBezTo>
                    <a:cubicBezTo>
                      <a:pt x="4495" y="38779"/>
                      <a:pt x="30593" y="2628"/>
                      <a:pt x="62787" y="2628"/>
                    </a:cubicBezTo>
                    <a:cubicBezTo>
                      <a:pt x="94982" y="2628"/>
                      <a:pt x="121144" y="38779"/>
                      <a:pt x="121144" y="83369"/>
                    </a:cubicBezTo>
                    <a:close/>
                  </a:path>
                </a:pathLst>
              </a:custGeom>
              <a:solidFill>
                <a:srgbClr val="D6B6C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30"/>
              <p:cNvSpPr/>
              <p:nvPr/>
            </p:nvSpPr>
            <p:spPr>
              <a:xfrm>
                <a:off x="6675554" y="4679693"/>
                <a:ext cx="87488" cy="121100"/>
              </a:xfrm>
              <a:custGeom>
                <a:avLst/>
                <a:gdLst/>
                <a:ahLst/>
                <a:cxnLst/>
                <a:rect l="l" t="t" r="r" b="b"/>
                <a:pathLst>
                  <a:path w="116650" h="161467" extrusionOk="0">
                    <a:moveTo>
                      <a:pt x="121118" y="83899"/>
                    </a:moveTo>
                    <a:cubicBezTo>
                      <a:pt x="121118" y="128488"/>
                      <a:pt x="95019" y="164620"/>
                      <a:pt x="62825" y="164620"/>
                    </a:cubicBezTo>
                    <a:cubicBezTo>
                      <a:pt x="30567" y="164620"/>
                      <a:pt x="4468" y="128488"/>
                      <a:pt x="4468" y="83899"/>
                    </a:cubicBezTo>
                    <a:cubicBezTo>
                      <a:pt x="4468" y="39309"/>
                      <a:pt x="30567" y="3152"/>
                      <a:pt x="62825" y="3152"/>
                    </a:cubicBezTo>
                    <a:cubicBezTo>
                      <a:pt x="95019" y="3152"/>
                      <a:pt x="121118" y="39309"/>
                      <a:pt x="121118" y="83899"/>
                    </a:cubicBezTo>
                    <a:close/>
                  </a:path>
                </a:pathLst>
              </a:custGeom>
              <a:solidFill>
                <a:srgbClr val="D6B6C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7" name="Google Shape;517;p30"/>
            <p:cNvSpPr/>
            <p:nvPr/>
          </p:nvSpPr>
          <p:spPr>
            <a:xfrm rot="10800000">
              <a:off x="5609251" y="1281827"/>
              <a:ext cx="265299" cy="265299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0"/>
            <p:cNvSpPr/>
            <p:nvPr/>
          </p:nvSpPr>
          <p:spPr>
            <a:xfrm rot="10800000">
              <a:off x="5959820" y="798570"/>
              <a:ext cx="406705" cy="406705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p30"/>
          <p:cNvSpPr/>
          <p:nvPr/>
        </p:nvSpPr>
        <p:spPr>
          <a:xfrm rot="-2700000">
            <a:off x="2170885" y="3524032"/>
            <a:ext cx="2228921" cy="2228921"/>
          </a:xfrm>
          <a:custGeom>
            <a:avLst/>
            <a:gdLst/>
            <a:ahLst/>
            <a:cxnLst/>
            <a:rect l="l" t="t" r="r" b="b"/>
            <a:pathLst>
              <a:path w="459500" h="459500" extrusionOk="0">
                <a:moveTo>
                  <a:pt x="459501" y="229750"/>
                </a:moveTo>
                <a:cubicBezTo>
                  <a:pt x="459501" y="356638"/>
                  <a:pt x="356638" y="459501"/>
                  <a:pt x="229750" y="459501"/>
                </a:cubicBezTo>
                <a:cubicBezTo>
                  <a:pt x="102863" y="459501"/>
                  <a:pt x="0" y="356638"/>
                  <a:pt x="0" y="229750"/>
                </a:cubicBezTo>
                <a:cubicBezTo>
                  <a:pt x="0" y="102863"/>
                  <a:pt x="102863" y="0"/>
                  <a:pt x="229750" y="0"/>
                </a:cubicBezTo>
                <a:cubicBezTo>
                  <a:pt x="356638" y="0"/>
                  <a:pt x="459501" y="102863"/>
                  <a:pt x="459501" y="229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0" name="Google Shape;520;p30"/>
          <p:cNvGrpSpPr/>
          <p:nvPr/>
        </p:nvGrpSpPr>
        <p:grpSpPr>
          <a:xfrm>
            <a:off x="276538" y="4265936"/>
            <a:ext cx="537900" cy="519860"/>
            <a:chOff x="276538" y="4265936"/>
            <a:chExt cx="537900" cy="519860"/>
          </a:xfrm>
        </p:grpSpPr>
        <p:sp>
          <p:nvSpPr>
            <p:cNvPr id="521" name="Google Shape;521;p30"/>
            <p:cNvSpPr/>
            <p:nvPr/>
          </p:nvSpPr>
          <p:spPr>
            <a:xfrm rot="10800000">
              <a:off x="620490" y="4591849"/>
              <a:ext cx="193947" cy="193947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0"/>
            <p:cNvSpPr/>
            <p:nvPr/>
          </p:nvSpPr>
          <p:spPr>
            <a:xfrm rot="10800000">
              <a:off x="276538" y="4265936"/>
              <a:ext cx="267245" cy="267245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2" name="Google Shape;472;p30"/>
          <p:cNvSpPr txBox="1">
            <a:spLocks noGrp="1"/>
          </p:cNvSpPr>
          <p:nvPr>
            <p:ph type="subTitle" idx="1"/>
          </p:nvPr>
        </p:nvSpPr>
        <p:spPr>
          <a:xfrm>
            <a:off x="1020012" y="3892446"/>
            <a:ext cx="5606087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prstTxWarp prst="textArchUp">
              <a:avLst/>
            </a:prstTxWarp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hat's Font Folks!" panose="03050500040606010104" pitchFamily="66" charset="0"/>
                <a:cs typeface="Poppins" panose="00000500000000000000" pitchFamily="2" charset="0"/>
              </a:rPr>
              <a:t>‘where architecture clashes with vibe coding’</a:t>
            </a:r>
            <a:endParaRPr sz="2800" dirty="0">
              <a:latin typeface="That's Font Folks!" panose="03050500040606010104" pitchFamily="66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>
          <a:extLst>
            <a:ext uri="{FF2B5EF4-FFF2-40B4-BE49-F238E27FC236}">
              <a16:creationId xmlns:a16="http://schemas.microsoft.com/office/drawing/2014/main" id="{A39F52DC-D91C-531C-B08E-81B2D6C1A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43">
            <a:extLst>
              <a:ext uri="{FF2B5EF4-FFF2-40B4-BE49-F238E27FC236}">
                <a16:creationId xmlns:a16="http://schemas.microsoft.com/office/drawing/2014/main" id="{6B6A4FFB-192C-1CA7-7E32-E33536C7DED4}"/>
              </a:ext>
            </a:extLst>
          </p:cNvPr>
          <p:cNvGrpSpPr/>
          <p:nvPr/>
        </p:nvGrpSpPr>
        <p:grpSpPr>
          <a:xfrm>
            <a:off x="7453660" y="2725263"/>
            <a:ext cx="1335808" cy="846461"/>
            <a:chOff x="6587274" y="3742323"/>
            <a:chExt cx="1843511" cy="1168176"/>
          </a:xfrm>
        </p:grpSpPr>
        <p:sp>
          <p:nvSpPr>
            <p:cNvPr id="1056" name="Google Shape;1056;p43">
              <a:extLst>
                <a:ext uri="{FF2B5EF4-FFF2-40B4-BE49-F238E27FC236}">
                  <a16:creationId xmlns:a16="http://schemas.microsoft.com/office/drawing/2014/main" id="{73971FC6-E9EB-FA79-F17B-9A4EE3B38896}"/>
                </a:ext>
              </a:extLst>
            </p:cNvPr>
            <p:cNvSpPr/>
            <p:nvPr/>
          </p:nvSpPr>
          <p:spPr>
            <a:xfrm flipH="1">
              <a:off x="7461185" y="3742323"/>
              <a:ext cx="969600" cy="1077600"/>
            </a:xfrm>
            <a:prstGeom prst="mathPlus">
              <a:avLst>
                <a:gd name="adj1" fmla="val 2352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>
              <a:extLst>
                <a:ext uri="{FF2B5EF4-FFF2-40B4-BE49-F238E27FC236}">
                  <a16:creationId xmlns:a16="http://schemas.microsoft.com/office/drawing/2014/main" id="{76FEB0E1-30AA-3B06-5187-CDF37A5CA681}"/>
                </a:ext>
              </a:extLst>
            </p:cNvPr>
            <p:cNvSpPr/>
            <p:nvPr/>
          </p:nvSpPr>
          <p:spPr>
            <a:xfrm flipH="1">
              <a:off x="6587274" y="4297599"/>
              <a:ext cx="551400" cy="612900"/>
            </a:xfrm>
            <a:prstGeom prst="mathPlus">
              <a:avLst>
                <a:gd name="adj1" fmla="val 2352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43">
            <a:extLst>
              <a:ext uri="{FF2B5EF4-FFF2-40B4-BE49-F238E27FC236}">
                <a16:creationId xmlns:a16="http://schemas.microsoft.com/office/drawing/2014/main" id="{DDF3EFF9-AA95-D71F-DD35-16E40A9D7588}"/>
              </a:ext>
            </a:extLst>
          </p:cNvPr>
          <p:cNvGrpSpPr/>
          <p:nvPr/>
        </p:nvGrpSpPr>
        <p:grpSpPr>
          <a:xfrm>
            <a:off x="187452" y="-3860614"/>
            <a:ext cx="7073424" cy="5339574"/>
            <a:chOff x="2" y="-3860589"/>
            <a:chExt cx="7073424" cy="5339574"/>
          </a:xfrm>
        </p:grpSpPr>
        <p:sp>
          <p:nvSpPr>
            <p:cNvPr id="1059" name="Google Shape;1059;p43">
              <a:extLst>
                <a:ext uri="{FF2B5EF4-FFF2-40B4-BE49-F238E27FC236}">
                  <a16:creationId xmlns:a16="http://schemas.microsoft.com/office/drawing/2014/main" id="{B8378BAE-1BB6-26ED-6063-EB2EC819D62F}"/>
                </a:ext>
              </a:extLst>
            </p:cNvPr>
            <p:cNvSpPr/>
            <p:nvPr/>
          </p:nvSpPr>
          <p:spPr>
            <a:xfrm rot="10800000">
              <a:off x="2471603" y="-3860589"/>
              <a:ext cx="4601823" cy="4595015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0" name="Google Shape;1060;p43">
              <a:extLst>
                <a:ext uri="{FF2B5EF4-FFF2-40B4-BE49-F238E27FC236}">
                  <a16:creationId xmlns:a16="http://schemas.microsoft.com/office/drawing/2014/main" id="{CE4E7CE2-D954-F728-C0BD-271B5596A40D}"/>
                </a:ext>
              </a:extLst>
            </p:cNvPr>
            <p:cNvGrpSpPr/>
            <p:nvPr/>
          </p:nvGrpSpPr>
          <p:grpSpPr>
            <a:xfrm rot="-5400000">
              <a:off x="374529" y="-390675"/>
              <a:ext cx="1495132" cy="2244188"/>
              <a:chOff x="6141456" y="2237178"/>
              <a:chExt cx="1495132" cy="2244188"/>
            </a:xfrm>
          </p:grpSpPr>
          <p:sp>
            <p:nvSpPr>
              <p:cNvPr id="1061" name="Google Shape;1061;p43">
                <a:extLst>
                  <a:ext uri="{FF2B5EF4-FFF2-40B4-BE49-F238E27FC236}">
                    <a16:creationId xmlns:a16="http://schemas.microsoft.com/office/drawing/2014/main" id="{5A1B0504-A955-C167-5C9E-99D50A970F5B}"/>
                  </a:ext>
                </a:extLst>
              </p:cNvPr>
              <p:cNvSpPr/>
              <p:nvPr/>
            </p:nvSpPr>
            <p:spPr>
              <a:xfrm flipH="1">
                <a:off x="6666988" y="2402621"/>
                <a:ext cx="969600" cy="1077600"/>
              </a:xfrm>
              <a:prstGeom prst="mathPlus">
                <a:avLst>
                  <a:gd name="adj1" fmla="val 2352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3">
                <a:extLst>
                  <a:ext uri="{FF2B5EF4-FFF2-40B4-BE49-F238E27FC236}">
                    <a16:creationId xmlns:a16="http://schemas.microsoft.com/office/drawing/2014/main" id="{6346DA4B-2BC3-2FAB-E6FC-05388A3863F3}"/>
                  </a:ext>
                </a:extLst>
              </p:cNvPr>
              <p:cNvSpPr/>
              <p:nvPr/>
            </p:nvSpPr>
            <p:spPr>
              <a:xfrm flipH="1">
                <a:off x="6141456" y="2237178"/>
                <a:ext cx="403200" cy="448200"/>
              </a:xfrm>
              <a:prstGeom prst="mathPlus">
                <a:avLst>
                  <a:gd name="adj1" fmla="val 2352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3">
                <a:extLst>
                  <a:ext uri="{FF2B5EF4-FFF2-40B4-BE49-F238E27FC236}">
                    <a16:creationId xmlns:a16="http://schemas.microsoft.com/office/drawing/2014/main" id="{09CAC4A4-712A-3CAE-C35C-DC4F6B91B6AE}"/>
                  </a:ext>
                </a:extLst>
              </p:cNvPr>
              <p:cNvSpPr/>
              <p:nvPr/>
            </p:nvSpPr>
            <p:spPr>
              <a:xfrm flipH="1">
                <a:off x="6364272" y="3759266"/>
                <a:ext cx="650100" cy="722100"/>
              </a:xfrm>
              <a:prstGeom prst="mathPlus">
                <a:avLst>
                  <a:gd name="adj1" fmla="val 2352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3">
                <a:extLst>
                  <a:ext uri="{FF2B5EF4-FFF2-40B4-BE49-F238E27FC236}">
                    <a16:creationId xmlns:a16="http://schemas.microsoft.com/office/drawing/2014/main" id="{91D75020-4873-096F-8165-D6B5BA36B08A}"/>
                  </a:ext>
                </a:extLst>
              </p:cNvPr>
              <p:cNvSpPr/>
              <p:nvPr/>
            </p:nvSpPr>
            <p:spPr>
              <a:xfrm flipH="1">
                <a:off x="7333050" y="3681934"/>
                <a:ext cx="217500" cy="241500"/>
              </a:xfrm>
              <a:prstGeom prst="mathPlus">
                <a:avLst>
                  <a:gd name="adj1" fmla="val 2352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5" name="Google Shape;1065;p43">
            <a:extLst>
              <a:ext uri="{FF2B5EF4-FFF2-40B4-BE49-F238E27FC236}">
                <a16:creationId xmlns:a16="http://schemas.microsoft.com/office/drawing/2014/main" id="{160816CB-3C79-7362-3264-2CA2F3860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2850" y="3930500"/>
            <a:ext cx="7338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guess what?</a:t>
            </a:r>
            <a:endParaRPr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D9563DF-9D9E-2618-0282-35FA1BECC3D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-447" r="42870" b="29455"/>
          <a:stretch>
            <a:fillRect/>
          </a:stretch>
        </p:blipFill>
        <p:spPr>
          <a:xfrm>
            <a:off x="549295" y="606043"/>
            <a:ext cx="8045410" cy="3175579"/>
          </a:xfrm>
        </p:spPr>
      </p:pic>
      <p:grpSp>
        <p:nvGrpSpPr>
          <p:cNvPr id="1038" name="Google Shape;1038;p43">
            <a:extLst>
              <a:ext uri="{FF2B5EF4-FFF2-40B4-BE49-F238E27FC236}">
                <a16:creationId xmlns:a16="http://schemas.microsoft.com/office/drawing/2014/main" id="{90B76C04-4999-ABE8-63C1-CB0197474A27}"/>
              </a:ext>
            </a:extLst>
          </p:cNvPr>
          <p:cNvGrpSpPr/>
          <p:nvPr/>
        </p:nvGrpSpPr>
        <p:grpSpPr>
          <a:xfrm>
            <a:off x="8241150" y="3836414"/>
            <a:ext cx="812959" cy="861672"/>
            <a:chOff x="5137170" y="1563182"/>
            <a:chExt cx="584358" cy="619462"/>
          </a:xfrm>
        </p:grpSpPr>
        <p:sp>
          <p:nvSpPr>
            <p:cNvPr id="1039" name="Google Shape;1039;p43">
              <a:extLst>
                <a:ext uri="{FF2B5EF4-FFF2-40B4-BE49-F238E27FC236}">
                  <a16:creationId xmlns:a16="http://schemas.microsoft.com/office/drawing/2014/main" id="{F281938A-A480-4D89-88E1-6B6085AD80DB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3">
              <a:extLst>
                <a:ext uri="{FF2B5EF4-FFF2-40B4-BE49-F238E27FC236}">
                  <a16:creationId xmlns:a16="http://schemas.microsoft.com/office/drawing/2014/main" id="{1B357D97-7549-29E1-B677-9F60EDFF888F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3">
              <a:extLst>
                <a:ext uri="{FF2B5EF4-FFF2-40B4-BE49-F238E27FC236}">
                  <a16:creationId xmlns:a16="http://schemas.microsoft.com/office/drawing/2014/main" id="{B451C098-873B-6509-AA5E-9A4B25A484DD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3">
              <a:extLst>
                <a:ext uri="{FF2B5EF4-FFF2-40B4-BE49-F238E27FC236}">
                  <a16:creationId xmlns:a16="http://schemas.microsoft.com/office/drawing/2014/main" id="{EBD25448-BF17-8157-6CB5-23DB84407569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3">
              <a:extLst>
                <a:ext uri="{FF2B5EF4-FFF2-40B4-BE49-F238E27FC236}">
                  <a16:creationId xmlns:a16="http://schemas.microsoft.com/office/drawing/2014/main" id="{2394C050-6344-5A59-3D85-8D6E6DC47B12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3">
              <a:extLst>
                <a:ext uri="{FF2B5EF4-FFF2-40B4-BE49-F238E27FC236}">
                  <a16:creationId xmlns:a16="http://schemas.microsoft.com/office/drawing/2014/main" id="{2BEAF2FD-94CD-FF8F-D4FA-DB15C302C522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3">
              <a:extLst>
                <a:ext uri="{FF2B5EF4-FFF2-40B4-BE49-F238E27FC236}">
                  <a16:creationId xmlns:a16="http://schemas.microsoft.com/office/drawing/2014/main" id="{35629D5C-D284-3DB9-1BD8-E554E8E2C4CC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3">
              <a:extLst>
                <a:ext uri="{FF2B5EF4-FFF2-40B4-BE49-F238E27FC236}">
                  <a16:creationId xmlns:a16="http://schemas.microsoft.com/office/drawing/2014/main" id="{5F82CA8D-1AB7-A017-EC2D-85FBF1A80344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3">
              <a:extLst>
                <a:ext uri="{FF2B5EF4-FFF2-40B4-BE49-F238E27FC236}">
                  <a16:creationId xmlns:a16="http://schemas.microsoft.com/office/drawing/2014/main" id="{91C9FAB3-2B32-4A92-7E2D-BC494B717ECA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3">
              <a:extLst>
                <a:ext uri="{FF2B5EF4-FFF2-40B4-BE49-F238E27FC236}">
                  <a16:creationId xmlns:a16="http://schemas.microsoft.com/office/drawing/2014/main" id="{D6439D6A-516E-20EC-493C-11248613CB3E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3">
              <a:extLst>
                <a:ext uri="{FF2B5EF4-FFF2-40B4-BE49-F238E27FC236}">
                  <a16:creationId xmlns:a16="http://schemas.microsoft.com/office/drawing/2014/main" id="{4C53F379-6F18-4F3E-D765-8217BD53CF5F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3">
              <a:extLst>
                <a:ext uri="{FF2B5EF4-FFF2-40B4-BE49-F238E27FC236}">
                  <a16:creationId xmlns:a16="http://schemas.microsoft.com/office/drawing/2014/main" id="{9D0F9A1F-BB0B-D3C7-BC67-A63FB63952E1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3">
              <a:extLst>
                <a:ext uri="{FF2B5EF4-FFF2-40B4-BE49-F238E27FC236}">
                  <a16:creationId xmlns:a16="http://schemas.microsoft.com/office/drawing/2014/main" id="{84FA314B-661C-2C0F-3CCD-E4430A792E6E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3">
              <a:extLst>
                <a:ext uri="{FF2B5EF4-FFF2-40B4-BE49-F238E27FC236}">
                  <a16:creationId xmlns:a16="http://schemas.microsoft.com/office/drawing/2014/main" id="{8773BF5E-06D4-003F-5E52-F6D87E09011E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3">
              <a:extLst>
                <a:ext uri="{FF2B5EF4-FFF2-40B4-BE49-F238E27FC236}">
                  <a16:creationId xmlns:a16="http://schemas.microsoft.com/office/drawing/2014/main" id="{97A9560B-6EDF-B841-ACFE-1D53755232ED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3">
              <a:extLst>
                <a:ext uri="{FF2B5EF4-FFF2-40B4-BE49-F238E27FC236}">
                  <a16:creationId xmlns:a16="http://schemas.microsoft.com/office/drawing/2014/main" id="{4D9D2312-24E0-B3F2-9F45-AB3F143CD27A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5ECC8B-1108-2393-C034-08F08E104346}"/>
                  </a:ext>
                </a:extLst>
              </p14:cNvPr>
              <p14:cNvContentPartPr/>
              <p14:nvPr/>
            </p14:nvContentPartPr>
            <p14:xfrm>
              <a:off x="5319829" y="941193"/>
              <a:ext cx="1622160" cy="64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5ECC8B-1108-2393-C034-08F08E1043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7189" y="878193"/>
                <a:ext cx="1747800" cy="1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36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4"/>
          <p:cNvSpPr txBox="1">
            <a:spLocks noGrp="1"/>
          </p:cNvSpPr>
          <p:nvPr>
            <p:ph type="title"/>
          </p:nvPr>
        </p:nvSpPr>
        <p:spPr>
          <a:xfrm flipH="1">
            <a:off x="391273" y="1316025"/>
            <a:ext cx="4859600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We’ve had our frustrations…</a:t>
            </a:r>
            <a:endParaRPr sz="4400" dirty="0"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/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34"/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7F2AFF6E-665D-EC91-9849-B0E32870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163" y="3034184"/>
            <a:ext cx="5178255" cy="8575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CA588626-0566-2365-A36B-8E2FFC239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>
            <a:extLst>
              <a:ext uri="{FF2B5EF4-FFF2-40B4-BE49-F238E27FC236}">
                <a16:creationId xmlns:a16="http://schemas.microsoft.com/office/drawing/2014/main" id="{10F2384C-D383-68D2-A5F1-2AAA3133C078}"/>
              </a:ext>
            </a:extLst>
          </p:cNvPr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4">
            <a:extLst>
              <a:ext uri="{FF2B5EF4-FFF2-40B4-BE49-F238E27FC236}">
                <a16:creationId xmlns:a16="http://schemas.microsoft.com/office/drawing/2014/main" id="{2DBF76CE-93E1-3FDF-A393-73BE2F375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91273" y="1316025"/>
            <a:ext cx="4859600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…but in the end, it was worth it</a:t>
            </a:r>
            <a:endParaRPr sz="4400" dirty="0"/>
          </a:p>
        </p:txBody>
      </p:sp>
      <p:grpSp>
        <p:nvGrpSpPr>
          <p:cNvPr id="631" name="Google Shape;631;p34">
            <a:extLst>
              <a:ext uri="{FF2B5EF4-FFF2-40B4-BE49-F238E27FC236}">
                <a16:creationId xmlns:a16="http://schemas.microsoft.com/office/drawing/2014/main" id="{10A91C5D-A09D-E411-5421-5F819AB0DEB5}"/>
              </a:ext>
            </a:extLst>
          </p:cNvPr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>
              <a:extLst>
                <a:ext uri="{FF2B5EF4-FFF2-40B4-BE49-F238E27FC236}">
                  <a16:creationId xmlns:a16="http://schemas.microsoft.com/office/drawing/2014/main" id="{3E4AABA3-744D-6351-239A-52B9794D6556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>
              <a:extLst>
                <a:ext uri="{FF2B5EF4-FFF2-40B4-BE49-F238E27FC236}">
                  <a16:creationId xmlns:a16="http://schemas.microsoft.com/office/drawing/2014/main" id="{C21A94A7-EBB5-AE33-2D02-4F9E791A2B2E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>
              <a:extLst>
                <a:ext uri="{FF2B5EF4-FFF2-40B4-BE49-F238E27FC236}">
                  <a16:creationId xmlns:a16="http://schemas.microsoft.com/office/drawing/2014/main" id="{D56ADF3E-AED0-FFE0-0687-96A35498C165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4">
              <a:extLst>
                <a:ext uri="{FF2B5EF4-FFF2-40B4-BE49-F238E27FC236}">
                  <a16:creationId xmlns:a16="http://schemas.microsoft.com/office/drawing/2014/main" id="{C6A92A61-86AE-299F-6472-61101C9E7171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4">
              <a:extLst>
                <a:ext uri="{FF2B5EF4-FFF2-40B4-BE49-F238E27FC236}">
                  <a16:creationId xmlns:a16="http://schemas.microsoft.com/office/drawing/2014/main" id="{7B216AB0-112A-89CD-DB87-FACF18D16D94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>
              <a:extLst>
                <a:ext uri="{FF2B5EF4-FFF2-40B4-BE49-F238E27FC236}">
                  <a16:creationId xmlns:a16="http://schemas.microsoft.com/office/drawing/2014/main" id="{B28E89AA-9A05-2A85-BACF-A11BADC13507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>
              <a:extLst>
                <a:ext uri="{FF2B5EF4-FFF2-40B4-BE49-F238E27FC236}">
                  <a16:creationId xmlns:a16="http://schemas.microsoft.com/office/drawing/2014/main" id="{3C324F38-784D-2A55-7BC7-9DC0B959CBE7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4">
              <a:extLst>
                <a:ext uri="{FF2B5EF4-FFF2-40B4-BE49-F238E27FC236}">
                  <a16:creationId xmlns:a16="http://schemas.microsoft.com/office/drawing/2014/main" id="{44357C72-7E20-274F-74DC-BBA53643E498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4">
              <a:extLst>
                <a:ext uri="{FF2B5EF4-FFF2-40B4-BE49-F238E27FC236}">
                  <a16:creationId xmlns:a16="http://schemas.microsoft.com/office/drawing/2014/main" id="{A9E0CEAB-10CB-55E3-74B5-4E9814AFC823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4">
              <a:extLst>
                <a:ext uri="{FF2B5EF4-FFF2-40B4-BE49-F238E27FC236}">
                  <a16:creationId xmlns:a16="http://schemas.microsoft.com/office/drawing/2014/main" id="{0829B607-4FD9-4059-32FD-7EB97FBDBF77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4">
              <a:extLst>
                <a:ext uri="{FF2B5EF4-FFF2-40B4-BE49-F238E27FC236}">
                  <a16:creationId xmlns:a16="http://schemas.microsoft.com/office/drawing/2014/main" id="{8E2A25F3-B737-067E-7373-0F513EA439F8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4">
              <a:extLst>
                <a:ext uri="{FF2B5EF4-FFF2-40B4-BE49-F238E27FC236}">
                  <a16:creationId xmlns:a16="http://schemas.microsoft.com/office/drawing/2014/main" id="{F6E6D9CB-E6A0-CC52-8BB4-66B558B8ED4D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>
              <a:extLst>
                <a:ext uri="{FF2B5EF4-FFF2-40B4-BE49-F238E27FC236}">
                  <a16:creationId xmlns:a16="http://schemas.microsoft.com/office/drawing/2014/main" id="{7AFA55C1-81EC-B82A-4F2D-DE7BCAE15270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>
              <a:extLst>
                <a:ext uri="{FF2B5EF4-FFF2-40B4-BE49-F238E27FC236}">
                  <a16:creationId xmlns:a16="http://schemas.microsoft.com/office/drawing/2014/main" id="{9E274ACA-3562-756C-BA4B-98B152E28D6E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>
              <a:extLst>
                <a:ext uri="{FF2B5EF4-FFF2-40B4-BE49-F238E27FC236}">
                  <a16:creationId xmlns:a16="http://schemas.microsoft.com/office/drawing/2014/main" id="{EE22590B-50C3-91EF-154C-6CED1774C5D4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>
              <a:extLst>
                <a:ext uri="{FF2B5EF4-FFF2-40B4-BE49-F238E27FC236}">
                  <a16:creationId xmlns:a16="http://schemas.microsoft.com/office/drawing/2014/main" id="{9D2772B3-95C5-66D2-C355-FD6BA86B7D71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34">
            <a:extLst>
              <a:ext uri="{FF2B5EF4-FFF2-40B4-BE49-F238E27FC236}">
                <a16:creationId xmlns:a16="http://schemas.microsoft.com/office/drawing/2014/main" id="{7DC3E177-7D3B-FBE8-F55F-11EE2FB5D6C4}"/>
              </a:ext>
            </a:extLst>
          </p:cNvPr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CDE42-9EC8-81D2-365B-957C08A0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02603" y="3034184"/>
            <a:ext cx="4171374" cy="8575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8E680E-C400-EEE0-4560-5A0A36D6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79" t="56790" r="84979" b="7861"/>
          <a:stretch>
            <a:fillRect/>
          </a:stretch>
        </p:blipFill>
        <p:spPr>
          <a:xfrm>
            <a:off x="8034338" y="3202078"/>
            <a:ext cx="339639" cy="3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0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48E11A55-07AA-9FBB-E6F4-CA813BBBA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>
            <a:extLst>
              <a:ext uri="{FF2B5EF4-FFF2-40B4-BE49-F238E27FC236}">
                <a16:creationId xmlns:a16="http://schemas.microsoft.com/office/drawing/2014/main" id="{B6ED83FC-AFC2-F6BB-63AB-F22EA4114B5C}"/>
              </a:ext>
            </a:extLst>
          </p:cNvPr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4">
            <a:extLst>
              <a:ext uri="{FF2B5EF4-FFF2-40B4-BE49-F238E27FC236}">
                <a16:creationId xmlns:a16="http://schemas.microsoft.com/office/drawing/2014/main" id="{096BBB35-A449-D45F-7FFC-D540349CB1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63564" y="1177451"/>
            <a:ext cx="5981818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We’ve made friends along the way…</a:t>
            </a:r>
            <a:endParaRPr sz="4400" dirty="0"/>
          </a:p>
        </p:txBody>
      </p:sp>
      <p:grpSp>
        <p:nvGrpSpPr>
          <p:cNvPr id="631" name="Google Shape;631;p34">
            <a:extLst>
              <a:ext uri="{FF2B5EF4-FFF2-40B4-BE49-F238E27FC236}">
                <a16:creationId xmlns:a16="http://schemas.microsoft.com/office/drawing/2014/main" id="{7B35DAC9-3639-EE0D-3B6D-99EDCD27C6AA}"/>
              </a:ext>
            </a:extLst>
          </p:cNvPr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>
              <a:extLst>
                <a:ext uri="{FF2B5EF4-FFF2-40B4-BE49-F238E27FC236}">
                  <a16:creationId xmlns:a16="http://schemas.microsoft.com/office/drawing/2014/main" id="{73712932-83EC-999B-7582-5CDE2B1BB86D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>
              <a:extLst>
                <a:ext uri="{FF2B5EF4-FFF2-40B4-BE49-F238E27FC236}">
                  <a16:creationId xmlns:a16="http://schemas.microsoft.com/office/drawing/2014/main" id="{176DA056-1F39-916F-4744-7FCB080F6FCE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>
              <a:extLst>
                <a:ext uri="{FF2B5EF4-FFF2-40B4-BE49-F238E27FC236}">
                  <a16:creationId xmlns:a16="http://schemas.microsoft.com/office/drawing/2014/main" id="{D578D8AC-97BE-3513-ECE7-6C42B83B46D9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4">
              <a:extLst>
                <a:ext uri="{FF2B5EF4-FFF2-40B4-BE49-F238E27FC236}">
                  <a16:creationId xmlns:a16="http://schemas.microsoft.com/office/drawing/2014/main" id="{730DF9E2-804E-6BD7-229F-6B5A9146423C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4">
              <a:extLst>
                <a:ext uri="{FF2B5EF4-FFF2-40B4-BE49-F238E27FC236}">
                  <a16:creationId xmlns:a16="http://schemas.microsoft.com/office/drawing/2014/main" id="{34B85080-1A47-1EDB-C7FF-D69D767D8769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>
              <a:extLst>
                <a:ext uri="{FF2B5EF4-FFF2-40B4-BE49-F238E27FC236}">
                  <a16:creationId xmlns:a16="http://schemas.microsoft.com/office/drawing/2014/main" id="{BCC6DEE9-CE02-BAAA-57DF-69726567A7B9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>
              <a:extLst>
                <a:ext uri="{FF2B5EF4-FFF2-40B4-BE49-F238E27FC236}">
                  <a16:creationId xmlns:a16="http://schemas.microsoft.com/office/drawing/2014/main" id="{2EAC0B96-7DBB-CF9C-1975-C79F4BAC8498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4">
              <a:extLst>
                <a:ext uri="{FF2B5EF4-FFF2-40B4-BE49-F238E27FC236}">
                  <a16:creationId xmlns:a16="http://schemas.microsoft.com/office/drawing/2014/main" id="{8DE42869-8ADF-D45C-4534-1A7957B0AB30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4">
              <a:extLst>
                <a:ext uri="{FF2B5EF4-FFF2-40B4-BE49-F238E27FC236}">
                  <a16:creationId xmlns:a16="http://schemas.microsoft.com/office/drawing/2014/main" id="{C43B4908-A9FD-36B4-E231-7DEFB7EE6371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4">
              <a:extLst>
                <a:ext uri="{FF2B5EF4-FFF2-40B4-BE49-F238E27FC236}">
                  <a16:creationId xmlns:a16="http://schemas.microsoft.com/office/drawing/2014/main" id="{80DA12F5-4210-A511-3F49-D2B9E69F8DDE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4">
              <a:extLst>
                <a:ext uri="{FF2B5EF4-FFF2-40B4-BE49-F238E27FC236}">
                  <a16:creationId xmlns:a16="http://schemas.microsoft.com/office/drawing/2014/main" id="{C4A190E1-E1BB-4D89-5179-B031A5CA99D0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4">
              <a:extLst>
                <a:ext uri="{FF2B5EF4-FFF2-40B4-BE49-F238E27FC236}">
                  <a16:creationId xmlns:a16="http://schemas.microsoft.com/office/drawing/2014/main" id="{2DBEE39B-CF5F-9450-13EC-39293A5776D3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>
              <a:extLst>
                <a:ext uri="{FF2B5EF4-FFF2-40B4-BE49-F238E27FC236}">
                  <a16:creationId xmlns:a16="http://schemas.microsoft.com/office/drawing/2014/main" id="{B0C1A352-9607-20A5-35F8-49A688B22BA4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>
              <a:extLst>
                <a:ext uri="{FF2B5EF4-FFF2-40B4-BE49-F238E27FC236}">
                  <a16:creationId xmlns:a16="http://schemas.microsoft.com/office/drawing/2014/main" id="{64C361C0-0C30-88E9-012C-4F0F5071BB28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>
              <a:extLst>
                <a:ext uri="{FF2B5EF4-FFF2-40B4-BE49-F238E27FC236}">
                  <a16:creationId xmlns:a16="http://schemas.microsoft.com/office/drawing/2014/main" id="{B709FDBE-152C-9AA5-6466-DDDA7C286287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>
              <a:extLst>
                <a:ext uri="{FF2B5EF4-FFF2-40B4-BE49-F238E27FC236}">
                  <a16:creationId xmlns:a16="http://schemas.microsoft.com/office/drawing/2014/main" id="{61C868C9-7F28-9DCA-270D-D7C73141E5B2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34">
            <a:extLst>
              <a:ext uri="{FF2B5EF4-FFF2-40B4-BE49-F238E27FC236}">
                <a16:creationId xmlns:a16="http://schemas.microsoft.com/office/drawing/2014/main" id="{30A8FBEB-C7F4-6E89-C7AB-2EBE71789B6C}"/>
              </a:ext>
            </a:extLst>
          </p:cNvPr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D046D583-3EC5-02E1-0166-6F4BEB5CB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>
            <a:extLst>
              <a:ext uri="{FF2B5EF4-FFF2-40B4-BE49-F238E27FC236}">
                <a16:creationId xmlns:a16="http://schemas.microsoft.com/office/drawing/2014/main" id="{90DCB3C5-7239-0DD5-472D-6D3D5CFAD1EC}"/>
              </a:ext>
            </a:extLst>
          </p:cNvPr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4">
            <a:extLst>
              <a:ext uri="{FF2B5EF4-FFF2-40B4-BE49-F238E27FC236}">
                <a16:creationId xmlns:a16="http://schemas.microsoft.com/office/drawing/2014/main" id="{379E48B9-6499-2623-2744-449151C3AE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86470" y="1255289"/>
            <a:ext cx="6612201" cy="1134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…and so did these two</a:t>
            </a:r>
            <a:endParaRPr sz="4400" dirty="0"/>
          </a:p>
        </p:txBody>
      </p:sp>
      <p:grpSp>
        <p:nvGrpSpPr>
          <p:cNvPr id="631" name="Google Shape;631;p34">
            <a:extLst>
              <a:ext uri="{FF2B5EF4-FFF2-40B4-BE49-F238E27FC236}">
                <a16:creationId xmlns:a16="http://schemas.microsoft.com/office/drawing/2014/main" id="{DBDD4938-6F28-AD20-2C22-8D948F91FF70}"/>
              </a:ext>
            </a:extLst>
          </p:cNvPr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>
              <a:extLst>
                <a:ext uri="{FF2B5EF4-FFF2-40B4-BE49-F238E27FC236}">
                  <a16:creationId xmlns:a16="http://schemas.microsoft.com/office/drawing/2014/main" id="{1BF7D067-1784-BD6A-D94F-177BA9E6C4CA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>
              <a:extLst>
                <a:ext uri="{FF2B5EF4-FFF2-40B4-BE49-F238E27FC236}">
                  <a16:creationId xmlns:a16="http://schemas.microsoft.com/office/drawing/2014/main" id="{848C8152-513F-6223-E422-1D86AA184C78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>
              <a:extLst>
                <a:ext uri="{FF2B5EF4-FFF2-40B4-BE49-F238E27FC236}">
                  <a16:creationId xmlns:a16="http://schemas.microsoft.com/office/drawing/2014/main" id="{9072AB69-54EB-A540-7360-4BFE8F54AA96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4">
              <a:extLst>
                <a:ext uri="{FF2B5EF4-FFF2-40B4-BE49-F238E27FC236}">
                  <a16:creationId xmlns:a16="http://schemas.microsoft.com/office/drawing/2014/main" id="{77C1DA53-468E-0254-50E8-48317B8EF647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4">
              <a:extLst>
                <a:ext uri="{FF2B5EF4-FFF2-40B4-BE49-F238E27FC236}">
                  <a16:creationId xmlns:a16="http://schemas.microsoft.com/office/drawing/2014/main" id="{9545DE2E-4010-94F0-3358-D30EDDA46EB2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>
              <a:extLst>
                <a:ext uri="{FF2B5EF4-FFF2-40B4-BE49-F238E27FC236}">
                  <a16:creationId xmlns:a16="http://schemas.microsoft.com/office/drawing/2014/main" id="{DF1C2BAD-21E2-9EB0-04E5-6AA7059E41BE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>
              <a:extLst>
                <a:ext uri="{FF2B5EF4-FFF2-40B4-BE49-F238E27FC236}">
                  <a16:creationId xmlns:a16="http://schemas.microsoft.com/office/drawing/2014/main" id="{4DCBB877-7F50-0791-6420-F1422E0D58C6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4">
              <a:extLst>
                <a:ext uri="{FF2B5EF4-FFF2-40B4-BE49-F238E27FC236}">
                  <a16:creationId xmlns:a16="http://schemas.microsoft.com/office/drawing/2014/main" id="{1B3CE50E-94AD-1689-5F3D-FEE0E3381274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4">
              <a:extLst>
                <a:ext uri="{FF2B5EF4-FFF2-40B4-BE49-F238E27FC236}">
                  <a16:creationId xmlns:a16="http://schemas.microsoft.com/office/drawing/2014/main" id="{9089CCCB-4DD0-D944-BD69-D7A04B39BFC3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4">
              <a:extLst>
                <a:ext uri="{FF2B5EF4-FFF2-40B4-BE49-F238E27FC236}">
                  <a16:creationId xmlns:a16="http://schemas.microsoft.com/office/drawing/2014/main" id="{949A88DD-095F-4A9E-2FE5-70288B418C85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4">
              <a:extLst>
                <a:ext uri="{FF2B5EF4-FFF2-40B4-BE49-F238E27FC236}">
                  <a16:creationId xmlns:a16="http://schemas.microsoft.com/office/drawing/2014/main" id="{161B57EE-2E1F-15AE-6908-AE191E493B1E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4">
              <a:extLst>
                <a:ext uri="{FF2B5EF4-FFF2-40B4-BE49-F238E27FC236}">
                  <a16:creationId xmlns:a16="http://schemas.microsoft.com/office/drawing/2014/main" id="{2F463CC7-5653-7F31-5747-692011F44385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>
              <a:extLst>
                <a:ext uri="{FF2B5EF4-FFF2-40B4-BE49-F238E27FC236}">
                  <a16:creationId xmlns:a16="http://schemas.microsoft.com/office/drawing/2014/main" id="{E722FDA7-FCD9-B967-7C8C-0AF151834629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>
              <a:extLst>
                <a:ext uri="{FF2B5EF4-FFF2-40B4-BE49-F238E27FC236}">
                  <a16:creationId xmlns:a16="http://schemas.microsoft.com/office/drawing/2014/main" id="{BCAF629B-20CA-0CEC-C170-AF7E4C413A3E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>
              <a:extLst>
                <a:ext uri="{FF2B5EF4-FFF2-40B4-BE49-F238E27FC236}">
                  <a16:creationId xmlns:a16="http://schemas.microsoft.com/office/drawing/2014/main" id="{E468843B-48C4-D019-2F1E-FEAB46EF4644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>
              <a:extLst>
                <a:ext uri="{FF2B5EF4-FFF2-40B4-BE49-F238E27FC236}">
                  <a16:creationId xmlns:a16="http://schemas.microsoft.com/office/drawing/2014/main" id="{B2884089-CA2E-8690-62CD-A15DC74F2159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34">
            <a:extLst>
              <a:ext uri="{FF2B5EF4-FFF2-40B4-BE49-F238E27FC236}">
                <a16:creationId xmlns:a16="http://schemas.microsoft.com/office/drawing/2014/main" id="{36E4A27D-C006-3E85-1DC9-0DBB0F9BDC89}"/>
              </a:ext>
            </a:extLst>
          </p:cNvPr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33702D-4B99-8241-4B99-4142BB8A0212}"/>
              </a:ext>
            </a:extLst>
          </p:cNvPr>
          <p:cNvGrpSpPr/>
          <p:nvPr/>
        </p:nvGrpSpPr>
        <p:grpSpPr>
          <a:xfrm>
            <a:off x="1345112" y="2600456"/>
            <a:ext cx="6453775" cy="803213"/>
            <a:chOff x="1353261" y="2866786"/>
            <a:chExt cx="4438940" cy="5383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A9639B-7A68-BE7C-2F9E-17D7C381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3673"/>
            <a:stretch>
              <a:fillRect/>
            </a:stretch>
          </p:blipFill>
          <p:spPr>
            <a:xfrm>
              <a:off x="1353261" y="2866786"/>
              <a:ext cx="2407347" cy="53833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A4AEBA-C264-080C-F915-375F1671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892" r="-1110"/>
            <a:stretch>
              <a:fillRect/>
            </a:stretch>
          </p:blipFill>
          <p:spPr>
            <a:xfrm>
              <a:off x="3760608" y="2866786"/>
              <a:ext cx="2031593" cy="538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35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>
          <a:extLst>
            <a:ext uri="{FF2B5EF4-FFF2-40B4-BE49-F238E27FC236}">
              <a16:creationId xmlns:a16="http://schemas.microsoft.com/office/drawing/2014/main" id="{EB484408-E9E0-903A-5103-253C39409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7">
            <a:extLst>
              <a:ext uri="{FF2B5EF4-FFF2-40B4-BE49-F238E27FC236}">
                <a16:creationId xmlns:a16="http://schemas.microsoft.com/office/drawing/2014/main" id="{91A34003-6816-8B19-9BD7-FA4AE3EE5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 dirty="0"/>
              <a:t>Meet our team</a:t>
            </a:r>
            <a:endParaRPr sz="3000" u="sng" dirty="0"/>
          </a:p>
        </p:txBody>
      </p:sp>
    </p:spTree>
    <p:extLst>
      <p:ext uri="{BB962C8B-B14F-4D97-AF65-F5344CB8AC3E}">
        <p14:creationId xmlns:p14="http://schemas.microsoft.com/office/powerpoint/2010/main" val="978710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>
          <a:extLst>
            <a:ext uri="{FF2B5EF4-FFF2-40B4-BE49-F238E27FC236}">
              <a16:creationId xmlns:a16="http://schemas.microsoft.com/office/drawing/2014/main" id="{D932A269-4E00-80B7-0DDB-F4F939B07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7">
            <a:extLst>
              <a:ext uri="{FF2B5EF4-FFF2-40B4-BE49-F238E27FC236}">
                <a16:creationId xmlns:a16="http://schemas.microsoft.com/office/drawing/2014/main" id="{E05205EA-D3EC-6426-56DC-D5E581A77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 dirty="0"/>
              <a:t>Meet our team</a:t>
            </a:r>
            <a:endParaRPr sz="3000" u="sng" dirty="0"/>
          </a:p>
        </p:txBody>
      </p:sp>
      <p:sp>
        <p:nvSpPr>
          <p:cNvPr id="3" name="Google Shape;1245;p47">
            <a:extLst>
              <a:ext uri="{FF2B5EF4-FFF2-40B4-BE49-F238E27FC236}">
                <a16:creationId xmlns:a16="http://schemas.microsoft.com/office/drawing/2014/main" id="{DC2520D1-9892-71BB-48EB-64D3F2C7FEED}"/>
              </a:ext>
            </a:extLst>
          </p:cNvPr>
          <p:cNvSpPr txBox="1">
            <a:spLocks/>
          </p:cNvSpPr>
          <p:nvPr/>
        </p:nvSpPr>
        <p:spPr>
          <a:xfrm>
            <a:off x="720000" y="112196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dirty="0"/>
              <a:t>1 – The vibe coders:</a:t>
            </a:r>
          </a:p>
        </p:txBody>
      </p:sp>
      <p:pic>
        <p:nvPicPr>
          <p:cNvPr id="4" name="Picture 3" descr="A person in a red jacket&#10;&#10;AI-generated content may be incorrect.">
            <a:extLst>
              <a:ext uri="{FF2B5EF4-FFF2-40B4-BE49-F238E27FC236}">
                <a16:creationId xmlns:a16="http://schemas.microsoft.com/office/drawing/2014/main" id="{C64466BC-FD54-55EB-06F2-F5CBCF90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2247900"/>
            <a:ext cx="787400" cy="647700"/>
          </a:xfrm>
          <a:prstGeom prst="rect">
            <a:avLst/>
          </a:prstGeom>
        </p:spPr>
      </p:pic>
      <p:pic>
        <p:nvPicPr>
          <p:cNvPr id="6" name="Picture 5" descr="A person in a plaid shirt&#10;&#10;AI-generated content may be incorrect.">
            <a:extLst>
              <a:ext uri="{FF2B5EF4-FFF2-40B4-BE49-F238E27FC236}">
                <a16:creationId xmlns:a16="http://schemas.microsoft.com/office/drawing/2014/main" id="{81DE2666-BDF9-D6F4-B7D8-2ECBF4E08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040" y="2815590"/>
            <a:ext cx="711200" cy="647700"/>
          </a:xfrm>
          <a:prstGeom prst="rect">
            <a:avLst/>
          </a:prstGeom>
        </p:spPr>
      </p:pic>
      <p:pic>
        <p:nvPicPr>
          <p:cNvPr id="8" name="Picture 7" descr="A white circle with yellow squares&#10;&#10;AI-generated content may be incorrect.">
            <a:extLst>
              <a:ext uri="{FF2B5EF4-FFF2-40B4-BE49-F238E27FC236}">
                <a16:creationId xmlns:a16="http://schemas.microsoft.com/office/drawing/2014/main" id="{3881619B-140F-963A-D2E2-D68156761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20" y="1943100"/>
            <a:ext cx="622300" cy="609600"/>
          </a:xfrm>
          <a:prstGeom prst="rect">
            <a:avLst/>
          </a:prstGeom>
        </p:spPr>
      </p:pic>
      <p:pic>
        <p:nvPicPr>
          <p:cNvPr id="10" name="Picture 9" descr="A green and white logo&#10;&#10;AI-generated content may be incorrect.">
            <a:extLst>
              <a:ext uri="{FF2B5EF4-FFF2-40B4-BE49-F238E27FC236}">
                <a16:creationId xmlns:a16="http://schemas.microsoft.com/office/drawing/2014/main" id="{A2583B1C-242E-41C8-A069-1860202DC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900" y="3089910"/>
            <a:ext cx="584200" cy="635000"/>
          </a:xfrm>
          <a:prstGeom prst="rect">
            <a:avLst/>
          </a:prstGeom>
        </p:spPr>
      </p:pic>
      <p:pic>
        <p:nvPicPr>
          <p:cNvPr id="12" name="Picture 11" descr="A person in a white shirt&#10;&#10;AI-generated content may be incorrect.">
            <a:extLst>
              <a:ext uri="{FF2B5EF4-FFF2-40B4-BE49-F238E27FC236}">
                <a16:creationId xmlns:a16="http://schemas.microsoft.com/office/drawing/2014/main" id="{A56A4972-925B-9BC2-1A86-0AEC5B2BD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100" y="1790670"/>
            <a:ext cx="673100" cy="660400"/>
          </a:xfrm>
          <a:prstGeom prst="rect">
            <a:avLst/>
          </a:prstGeom>
        </p:spPr>
      </p:pic>
      <p:pic>
        <p:nvPicPr>
          <p:cNvPr id="14" name="Picture 13" descr="A cat in a circle&#10;&#10;AI-generated content may be incorrect.">
            <a:extLst>
              <a:ext uri="{FF2B5EF4-FFF2-40B4-BE49-F238E27FC236}">
                <a16:creationId xmlns:a16="http://schemas.microsoft.com/office/drawing/2014/main" id="{BE10CC33-D5BE-A8AD-2ECC-987C716A2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5810" y="2895600"/>
            <a:ext cx="660400" cy="660400"/>
          </a:xfrm>
          <a:prstGeom prst="rect">
            <a:avLst/>
          </a:prstGeom>
        </p:spPr>
      </p:pic>
      <p:pic>
        <p:nvPicPr>
          <p:cNvPr id="16" name="Picture 15" descr="A cartoon dog holding a cup&#10;&#10;AI-generated content may be incorrect.">
            <a:extLst>
              <a:ext uri="{FF2B5EF4-FFF2-40B4-BE49-F238E27FC236}">
                <a16:creationId xmlns:a16="http://schemas.microsoft.com/office/drawing/2014/main" id="{7E877D38-2764-695B-D497-E227C13AAA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2101" y="3552190"/>
            <a:ext cx="596900" cy="660400"/>
          </a:xfrm>
          <a:prstGeom prst="rect">
            <a:avLst/>
          </a:prstGeom>
        </p:spPr>
      </p:pic>
      <p:pic>
        <p:nvPicPr>
          <p:cNvPr id="18" name="Picture 17" descr="A person in a black shirt&#10;&#10;AI-generated content may be incorrect.">
            <a:extLst>
              <a:ext uri="{FF2B5EF4-FFF2-40B4-BE49-F238E27FC236}">
                <a16:creationId xmlns:a16="http://schemas.microsoft.com/office/drawing/2014/main" id="{680B1C6C-E349-D03E-AD29-E80E67682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770" y="1952232"/>
            <a:ext cx="71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2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>
          <a:extLst>
            <a:ext uri="{FF2B5EF4-FFF2-40B4-BE49-F238E27FC236}">
              <a16:creationId xmlns:a16="http://schemas.microsoft.com/office/drawing/2014/main" id="{80ED9C7B-B47A-D55E-F9D3-F9E94B77B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7">
            <a:extLst>
              <a:ext uri="{FF2B5EF4-FFF2-40B4-BE49-F238E27FC236}">
                <a16:creationId xmlns:a16="http://schemas.microsoft.com/office/drawing/2014/main" id="{887CEF3B-4E42-F796-51DB-BD33A1EBC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 dirty="0"/>
              <a:t>Meet our team</a:t>
            </a:r>
            <a:endParaRPr sz="3000" u="sng" dirty="0"/>
          </a:p>
        </p:txBody>
      </p:sp>
      <p:sp>
        <p:nvSpPr>
          <p:cNvPr id="3" name="Google Shape;1245;p47">
            <a:extLst>
              <a:ext uri="{FF2B5EF4-FFF2-40B4-BE49-F238E27FC236}">
                <a16:creationId xmlns:a16="http://schemas.microsoft.com/office/drawing/2014/main" id="{AE1D1103-5940-F98B-842F-B8A62E6F146E}"/>
              </a:ext>
            </a:extLst>
          </p:cNvPr>
          <p:cNvSpPr txBox="1">
            <a:spLocks/>
          </p:cNvSpPr>
          <p:nvPr/>
        </p:nvSpPr>
        <p:spPr>
          <a:xfrm>
            <a:off x="720000" y="112196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dirty="0"/>
              <a:t>2 – The other vibe coders:</a:t>
            </a:r>
          </a:p>
        </p:txBody>
      </p:sp>
      <p:pic>
        <p:nvPicPr>
          <p:cNvPr id="4" name="Picture 3" descr="A person with a mustache&#10;&#10;AI-generated content may be incorrect.">
            <a:extLst>
              <a:ext uri="{FF2B5EF4-FFF2-40B4-BE49-F238E27FC236}">
                <a16:creationId xmlns:a16="http://schemas.microsoft.com/office/drawing/2014/main" id="{23BC37C1-1BB0-69E5-C0EC-A7447FCF4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2797673"/>
            <a:ext cx="584200" cy="596900"/>
          </a:xfrm>
          <a:prstGeom prst="rect">
            <a:avLst/>
          </a:prstGeom>
        </p:spPr>
      </p:pic>
      <p:pic>
        <p:nvPicPr>
          <p:cNvPr id="6" name="Picture 5" descr="A white circle with purple squares&#10;&#10;AI-generated content may be incorrect.">
            <a:extLst>
              <a:ext uri="{FF2B5EF4-FFF2-40B4-BE49-F238E27FC236}">
                <a16:creationId xmlns:a16="http://schemas.microsoft.com/office/drawing/2014/main" id="{BFA01098-B1D2-C823-B3FB-692C2F72D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50" y="2216150"/>
            <a:ext cx="622300" cy="711200"/>
          </a:xfrm>
          <a:prstGeom prst="rect">
            <a:avLst/>
          </a:prstGeom>
        </p:spPr>
      </p:pic>
      <p:pic>
        <p:nvPicPr>
          <p:cNvPr id="10" name="Picture 9" descr="A blurry image of a frog&#10;&#10;AI-generated content may be incorrect.">
            <a:extLst>
              <a:ext uri="{FF2B5EF4-FFF2-40B4-BE49-F238E27FC236}">
                <a16:creationId xmlns:a16="http://schemas.microsoft.com/office/drawing/2014/main" id="{603938D5-64D2-0738-60FA-022CEAEC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060" y="2365526"/>
            <a:ext cx="660400" cy="685800"/>
          </a:xfrm>
          <a:prstGeom prst="rect">
            <a:avLst/>
          </a:prstGeom>
        </p:spPr>
      </p:pic>
      <p:pic>
        <p:nvPicPr>
          <p:cNvPr id="12" name="Picture 11" descr="A white circle with blue and white squares in it&#10;&#10;AI-generated content may be incorrect.">
            <a:extLst>
              <a:ext uri="{FF2B5EF4-FFF2-40B4-BE49-F238E27FC236}">
                <a16:creationId xmlns:a16="http://schemas.microsoft.com/office/drawing/2014/main" id="{D84B872B-9687-4222-513B-A10F369B3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962" y="3232452"/>
            <a:ext cx="673100" cy="63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D8263A-28D8-A12A-C9E8-2270F0DFB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8120" y="3414546"/>
            <a:ext cx="635000" cy="584200"/>
          </a:xfrm>
          <a:prstGeom prst="rect">
            <a:avLst/>
          </a:prstGeom>
        </p:spPr>
      </p:pic>
      <p:pic>
        <p:nvPicPr>
          <p:cNvPr id="16" name="Picture 15" descr="A logo in a circle&#10;&#10;AI-generated content may be incorrect.">
            <a:extLst>
              <a:ext uri="{FF2B5EF4-FFF2-40B4-BE49-F238E27FC236}">
                <a16:creationId xmlns:a16="http://schemas.microsoft.com/office/drawing/2014/main" id="{FB6655B6-CB94-817D-C208-013A7DA56D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735" y="2140343"/>
            <a:ext cx="584200" cy="609600"/>
          </a:xfrm>
          <a:prstGeom prst="rect">
            <a:avLst/>
          </a:prstGeom>
        </p:spPr>
      </p:pic>
      <p:pic>
        <p:nvPicPr>
          <p:cNvPr id="18" name="Picture 17" descr="A person in a red shirt&#10;&#10;AI-generated content may be incorrect.">
            <a:extLst>
              <a:ext uri="{FF2B5EF4-FFF2-40B4-BE49-F238E27FC236}">
                <a16:creationId xmlns:a16="http://schemas.microsoft.com/office/drawing/2014/main" id="{A66E8E05-3C21-2B88-F1C0-69C0178F2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3235" y="3549952"/>
            <a:ext cx="609600" cy="673100"/>
          </a:xfrm>
          <a:prstGeom prst="rect">
            <a:avLst/>
          </a:prstGeom>
        </p:spPr>
      </p:pic>
      <p:pic>
        <p:nvPicPr>
          <p:cNvPr id="20" name="Picture 19" descr="A white circle with green squares in it&#10;&#10;AI-generated content may be incorrect.">
            <a:extLst>
              <a:ext uri="{FF2B5EF4-FFF2-40B4-BE49-F238E27FC236}">
                <a16:creationId xmlns:a16="http://schemas.microsoft.com/office/drawing/2014/main" id="{A0DD215A-44C3-AEB5-B149-10E33DD57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6900" y="3687596"/>
            <a:ext cx="660400" cy="622300"/>
          </a:xfrm>
          <a:prstGeom prst="rect">
            <a:avLst/>
          </a:prstGeom>
        </p:spPr>
      </p:pic>
      <p:pic>
        <p:nvPicPr>
          <p:cNvPr id="22" name="Picture 21" descr="A purple and white logo&#10;&#10;AI-generated content may be incorrect.">
            <a:extLst>
              <a:ext uri="{FF2B5EF4-FFF2-40B4-BE49-F238E27FC236}">
                <a16:creationId xmlns:a16="http://schemas.microsoft.com/office/drawing/2014/main" id="{775A632C-6F43-A1F0-9DE9-1910137A9B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1725" y="2340126"/>
            <a:ext cx="660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56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>
          <a:extLst>
            <a:ext uri="{FF2B5EF4-FFF2-40B4-BE49-F238E27FC236}">
              <a16:creationId xmlns:a16="http://schemas.microsoft.com/office/drawing/2014/main" id="{58C64B2F-F679-B4EE-B737-A08FD60C5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7">
            <a:extLst>
              <a:ext uri="{FF2B5EF4-FFF2-40B4-BE49-F238E27FC236}">
                <a16:creationId xmlns:a16="http://schemas.microsoft.com/office/drawing/2014/main" id="{2CC51308-AD15-E52E-D195-F693DA8608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4240" y="232374"/>
            <a:ext cx="46955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you still watching?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072202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>
          <a:extLst>
            <a:ext uri="{FF2B5EF4-FFF2-40B4-BE49-F238E27FC236}">
              <a16:creationId xmlns:a16="http://schemas.microsoft.com/office/drawing/2014/main" id="{58C64B2F-F679-B4EE-B737-A08FD60C5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7">
            <a:extLst>
              <a:ext uri="{FF2B5EF4-FFF2-40B4-BE49-F238E27FC236}">
                <a16:creationId xmlns:a16="http://schemas.microsoft.com/office/drawing/2014/main" id="{2CC51308-AD15-E52E-D195-F693DA8608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4240" y="232374"/>
            <a:ext cx="46955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you still watching?</a:t>
            </a:r>
            <a:endParaRPr sz="3000" dirty="0"/>
          </a:p>
        </p:txBody>
      </p:sp>
      <p:pic>
        <p:nvPicPr>
          <p:cNvPr id="2" name="skyrim_meme">
            <a:hlinkClick r:id="" action="ppaction://media"/>
            <a:extLst>
              <a:ext uri="{FF2B5EF4-FFF2-40B4-BE49-F238E27FC236}">
                <a16:creationId xmlns:a16="http://schemas.microsoft.com/office/drawing/2014/main" id="{F5EAAE01-0A6F-3AC3-8F9D-101F13820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8329" y="925576"/>
            <a:ext cx="5807342" cy="36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37" name="Google Shape;537;p32"/>
          <p:cNvSpPr txBox="1">
            <a:spLocks noGrp="1"/>
          </p:cNvSpPr>
          <p:nvPr>
            <p:ph type="title" idx="2"/>
          </p:nvPr>
        </p:nvSpPr>
        <p:spPr>
          <a:xfrm>
            <a:off x="793584" y="1774415"/>
            <a:ext cx="1042304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400</a:t>
            </a:r>
            <a:endParaRPr dirty="0"/>
          </a:p>
        </p:txBody>
      </p:sp>
      <p:sp>
        <p:nvSpPr>
          <p:cNvPr id="546" name="Google Shape;546;p32"/>
          <p:cNvSpPr txBox="1">
            <a:spLocks noGrp="1"/>
          </p:cNvSpPr>
          <p:nvPr>
            <p:ph type="subTitle" idx="13"/>
          </p:nvPr>
        </p:nvSpPr>
        <p:spPr>
          <a:xfrm>
            <a:off x="1670052" y="1812179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Bad Request</a:t>
            </a:r>
            <a:endParaRPr dirty="0"/>
          </a:p>
        </p:txBody>
      </p:sp>
      <p:pic>
        <p:nvPicPr>
          <p:cNvPr id="35" name="Picture 34" descr="A cartoon of a person in a classroom&#10;&#10;AI-generated content may be incorrect.">
            <a:extLst>
              <a:ext uri="{FF2B5EF4-FFF2-40B4-BE49-F238E27FC236}">
                <a16:creationId xmlns:a16="http://schemas.microsoft.com/office/drawing/2014/main" id="{ACECDBDF-302E-E4A1-E7C8-CC20D8A8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9205"/>
            <a:ext cx="3053714" cy="30614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D42F4CDF-1883-367A-BF15-E70AA1B9B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>
            <a:extLst>
              <a:ext uri="{FF2B5EF4-FFF2-40B4-BE49-F238E27FC236}">
                <a16:creationId xmlns:a16="http://schemas.microsoft.com/office/drawing/2014/main" id="{3C1CB2DA-9A8F-B698-D23E-F3543E5279F1}"/>
              </a:ext>
            </a:extLst>
          </p:cNvPr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4">
            <a:extLst>
              <a:ext uri="{FF2B5EF4-FFF2-40B4-BE49-F238E27FC236}">
                <a16:creationId xmlns:a16="http://schemas.microsoft.com/office/drawing/2014/main" id="{9B176BE0-3F5E-80F0-E049-B897B1018C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63564" y="1177451"/>
            <a:ext cx="5981818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Our fundamental belief</a:t>
            </a:r>
            <a:endParaRPr sz="3600" dirty="0"/>
          </a:p>
        </p:txBody>
      </p:sp>
      <p:grpSp>
        <p:nvGrpSpPr>
          <p:cNvPr id="631" name="Google Shape;631;p34">
            <a:extLst>
              <a:ext uri="{FF2B5EF4-FFF2-40B4-BE49-F238E27FC236}">
                <a16:creationId xmlns:a16="http://schemas.microsoft.com/office/drawing/2014/main" id="{27891E1D-101A-F80D-9CB5-9200E5AB3DA9}"/>
              </a:ext>
            </a:extLst>
          </p:cNvPr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>
              <a:extLst>
                <a:ext uri="{FF2B5EF4-FFF2-40B4-BE49-F238E27FC236}">
                  <a16:creationId xmlns:a16="http://schemas.microsoft.com/office/drawing/2014/main" id="{333E54E8-EE31-A53D-C5B3-797C896DB2BA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>
              <a:extLst>
                <a:ext uri="{FF2B5EF4-FFF2-40B4-BE49-F238E27FC236}">
                  <a16:creationId xmlns:a16="http://schemas.microsoft.com/office/drawing/2014/main" id="{C7B37D9B-3B9A-F1DC-1976-3DCEFED11948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>
              <a:extLst>
                <a:ext uri="{FF2B5EF4-FFF2-40B4-BE49-F238E27FC236}">
                  <a16:creationId xmlns:a16="http://schemas.microsoft.com/office/drawing/2014/main" id="{B2DD224A-9F6B-CC20-DE66-A5D66B58C495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4">
              <a:extLst>
                <a:ext uri="{FF2B5EF4-FFF2-40B4-BE49-F238E27FC236}">
                  <a16:creationId xmlns:a16="http://schemas.microsoft.com/office/drawing/2014/main" id="{052C0038-1C60-3085-7BCE-1ADDF1F74D77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4">
              <a:extLst>
                <a:ext uri="{FF2B5EF4-FFF2-40B4-BE49-F238E27FC236}">
                  <a16:creationId xmlns:a16="http://schemas.microsoft.com/office/drawing/2014/main" id="{70CABE4E-4F1C-4DA8-0FBC-C97AB299CCD0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>
              <a:extLst>
                <a:ext uri="{FF2B5EF4-FFF2-40B4-BE49-F238E27FC236}">
                  <a16:creationId xmlns:a16="http://schemas.microsoft.com/office/drawing/2014/main" id="{99CA59E1-504E-3983-9EEE-6B2A2BB2ADCD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>
              <a:extLst>
                <a:ext uri="{FF2B5EF4-FFF2-40B4-BE49-F238E27FC236}">
                  <a16:creationId xmlns:a16="http://schemas.microsoft.com/office/drawing/2014/main" id="{1C04CF12-9AB2-0811-6F65-212871DFFBBD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4">
              <a:extLst>
                <a:ext uri="{FF2B5EF4-FFF2-40B4-BE49-F238E27FC236}">
                  <a16:creationId xmlns:a16="http://schemas.microsoft.com/office/drawing/2014/main" id="{C5794D6C-E3B3-AA6C-4130-AD5EB6DCD5B1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4">
              <a:extLst>
                <a:ext uri="{FF2B5EF4-FFF2-40B4-BE49-F238E27FC236}">
                  <a16:creationId xmlns:a16="http://schemas.microsoft.com/office/drawing/2014/main" id="{4DF1E1DE-4A0B-452C-7CAF-AD45176E41D3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4">
              <a:extLst>
                <a:ext uri="{FF2B5EF4-FFF2-40B4-BE49-F238E27FC236}">
                  <a16:creationId xmlns:a16="http://schemas.microsoft.com/office/drawing/2014/main" id="{3CD61FB8-6AC4-527F-C43F-E11A8D0EBF5D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4">
              <a:extLst>
                <a:ext uri="{FF2B5EF4-FFF2-40B4-BE49-F238E27FC236}">
                  <a16:creationId xmlns:a16="http://schemas.microsoft.com/office/drawing/2014/main" id="{F160918D-8273-5E64-FE51-908563E1C338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4">
              <a:extLst>
                <a:ext uri="{FF2B5EF4-FFF2-40B4-BE49-F238E27FC236}">
                  <a16:creationId xmlns:a16="http://schemas.microsoft.com/office/drawing/2014/main" id="{7E78D0A5-8101-5DCF-034B-6E2B5006E203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>
              <a:extLst>
                <a:ext uri="{FF2B5EF4-FFF2-40B4-BE49-F238E27FC236}">
                  <a16:creationId xmlns:a16="http://schemas.microsoft.com/office/drawing/2014/main" id="{F6312ECA-99FC-2E7D-1C5E-2348861D66FF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>
              <a:extLst>
                <a:ext uri="{FF2B5EF4-FFF2-40B4-BE49-F238E27FC236}">
                  <a16:creationId xmlns:a16="http://schemas.microsoft.com/office/drawing/2014/main" id="{8079FE02-BB8D-05E3-A29C-2DBB2F4CC121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>
              <a:extLst>
                <a:ext uri="{FF2B5EF4-FFF2-40B4-BE49-F238E27FC236}">
                  <a16:creationId xmlns:a16="http://schemas.microsoft.com/office/drawing/2014/main" id="{F354BB53-7C7E-F84C-8603-141D959B1774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>
              <a:extLst>
                <a:ext uri="{FF2B5EF4-FFF2-40B4-BE49-F238E27FC236}">
                  <a16:creationId xmlns:a16="http://schemas.microsoft.com/office/drawing/2014/main" id="{E60717AE-DAEC-5B59-6713-1EADC65418A8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34">
            <a:extLst>
              <a:ext uri="{FF2B5EF4-FFF2-40B4-BE49-F238E27FC236}">
                <a16:creationId xmlns:a16="http://schemas.microsoft.com/office/drawing/2014/main" id="{13FBDAFE-5127-7241-9EF0-802D8EA40AB0}"/>
              </a:ext>
            </a:extLst>
          </p:cNvPr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272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339FC251-381E-B5FE-27DC-4752E832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>
            <a:extLst>
              <a:ext uri="{FF2B5EF4-FFF2-40B4-BE49-F238E27FC236}">
                <a16:creationId xmlns:a16="http://schemas.microsoft.com/office/drawing/2014/main" id="{64B7A060-9681-D6B8-B625-1A1039B782F8}"/>
              </a:ext>
            </a:extLst>
          </p:cNvPr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4">
            <a:extLst>
              <a:ext uri="{FF2B5EF4-FFF2-40B4-BE49-F238E27FC236}">
                <a16:creationId xmlns:a16="http://schemas.microsoft.com/office/drawing/2014/main" id="{1D5E7CA8-F8E9-C8A3-6ED5-2F02C68A0A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63564" y="1177451"/>
            <a:ext cx="5981818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Our fundamental belief</a:t>
            </a:r>
            <a:endParaRPr sz="3600" dirty="0"/>
          </a:p>
        </p:txBody>
      </p:sp>
      <p:grpSp>
        <p:nvGrpSpPr>
          <p:cNvPr id="631" name="Google Shape;631;p34">
            <a:extLst>
              <a:ext uri="{FF2B5EF4-FFF2-40B4-BE49-F238E27FC236}">
                <a16:creationId xmlns:a16="http://schemas.microsoft.com/office/drawing/2014/main" id="{06A3BA15-E4D3-5BB4-FBBA-0FE35F775E15}"/>
              </a:ext>
            </a:extLst>
          </p:cNvPr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>
              <a:extLst>
                <a:ext uri="{FF2B5EF4-FFF2-40B4-BE49-F238E27FC236}">
                  <a16:creationId xmlns:a16="http://schemas.microsoft.com/office/drawing/2014/main" id="{21D5884F-61C1-BB47-192E-2E87525F6214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>
              <a:extLst>
                <a:ext uri="{FF2B5EF4-FFF2-40B4-BE49-F238E27FC236}">
                  <a16:creationId xmlns:a16="http://schemas.microsoft.com/office/drawing/2014/main" id="{9F00F7F4-2335-79A7-A33A-71E1DA1C9C73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>
              <a:extLst>
                <a:ext uri="{FF2B5EF4-FFF2-40B4-BE49-F238E27FC236}">
                  <a16:creationId xmlns:a16="http://schemas.microsoft.com/office/drawing/2014/main" id="{1F8B0D02-5548-9CD5-0D94-82E2F8786A94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4">
              <a:extLst>
                <a:ext uri="{FF2B5EF4-FFF2-40B4-BE49-F238E27FC236}">
                  <a16:creationId xmlns:a16="http://schemas.microsoft.com/office/drawing/2014/main" id="{BD486B95-985E-25D8-A803-FEB23376E737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4">
              <a:extLst>
                <a:ext uri="{FF2B5EF4-FFF2-40B4-BE49-F238E27FC236}">
                  <a16:creationId xmlns:a16="http://schemas.microsoft.com/office/drawing/2014/main" id="{A806D756-DFED-DFB7-9C23-6E320555C27A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>
              <a:extLst>
                <a:ext uri="{FF2B5EF4-FFF2-40B4-BE49-F238E27FC236}">
                  <a16:creationId xmlns:a16="http://schemas.microsoft.com/office/drawing/2014/main" id="{46B7922C-7B37-A180-312E-7428B759CA19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>
              <a:extLst>
                <a:ext uri="{FF2B5EF4-FFF2-40B4-BE49-F238E27FC236}">
                  <a16:creationId xmlns:a16="http://schemas.microsoft.com/office/drawing/2014/main" id="{27AC8E04-1B22-8303-FDD2-FA4A358C80B4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4">
              <a:extLst>
                <a:ext uri="{FF2B5EF4-FFF2-40B4-BE49-F238E27FC236}">
                  <a16:creationId xmlns:a16="http://schemas.microsoft.com/office/drawing/2014/main" id="{E49DD767-41BF-8408-EDB8-478D5F533612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4">
              <a:extLst>
                <a:ext uri="{FF2B5EF4-FFF2-40B4-BE49-F238E27FC236}">
                  <a16:creationId xmlns:a16="http://schemas.microsoft.com/office/drawing/2014/main" id="{B69C3976-D355-DBAE-7F68-CC65C72CBE03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4">
              <a:extLst>
                <a:ext uri="{FF2B5EF4-FFF2-40B4-BE49-F238E27FC236}">
                  <a16:creationId xmlns:a16="http://schemas.microsoft.com/office/drawing/2014/main" id="{2C74C75A-9A7D-2FA4-E694-3A5B45D305DB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4">
              <a:extLst>
                <a:ext uri="{FF2B5EF4-FFF2-40B4-BE49-F238E27FC236}">
                  <a16:creationId xmlns:a16="http://schemas.microsoft.com/office/drawing/2014/main" id="{AD1C1D54-1EB6-D567-83C5-2BD35E4AA639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4">
              <a:extLst>
                <a:ext uri="{FF2B5EF4-FFF2-40B4-BE49-F238E27FC236}">
                  <a16:creationId xmlns:a16="http://schemas.microsoft.com/office/drawing/2014/main" id="{75FF3A09-E9C8-FCC7-2E70-ED9A72434DDA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>
              <a:extLst>
                <a:ext uri="{FF2B5EF4-FFF2-40B4-BE49-F238E27FC236}">
                  <a16:creationId xmlns:a16="http://schemas.microsoft.com/office/drawing/2014/main" id="{AACA478F-40A3-9698-E75D-E9760664441B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>
              <a:extLst>
                <a:ext uri="{FF2B5EF4-FFF2-40B4-BE49-F238E27FC236}">
                  <a16:creationId xmlns:a16="http://schemas.microsoft.com/office/drawing/2014/main" id="{E666CFD2-D8F1-24D7-E9B7-CD2F2EA9655A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>
              <a:extLst>
                <a:ext uri="{FF2B5EF4-FFF2-40B4-BE49-F238E27FC236}">
                  <a16:creationId xmlns:a16="http://schemas.microsoft.com/office/drawing/2014/main" id="{543394C1-AE10-9418-24DB-057AF531EFF7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>
              <a:extLst>
                <a:ext uri="{FF2B5EF4-FFF2-40B4-BE49-F238E27FC236}">
                  <a16:creationId xmlns:a16="http://schemas.microsoft.com/office/drawing/2014/main" id="{92D8E437-47B5-73C1-46E2-F93F33F5D6D0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34">
            <a:extLst>
              <a:ext uri="{FF2B5EF4-FFF2-40B4-BE49-F238E27FC236}">
                <a16:creationId xmlns:a16="http://schemas.microsoft.com/office/drawing/2014/main" id="{0646B50B-C722-B060-7226-0A30CAFC7AE0}"/>
              </a:ext>
            </a:extLst>
          </p:cNvPr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29;p34">
            <a:extLst>
              <a:ext uri="{FF2B5EF4-FFF2-40B4-BE49-F238E27FC236}">
                <a16:creationId xmlns:a16="http://schemas.microsoft.com/office/drawing/2014/main" id="{BDB6D0D3-9AE2-C6DE-72FE-C8AD9A244E0C}"/>
              </a:ext>
            </a:extLst>
          </p:cNvPr>
          <p:cNvSpPr txBox="1">
            <a:spLocks/>
          </p:cNvSpPr>
          <p:nvPr/>
        </p:nvSpPr>
        <p:spPr>
          <a:xfrm flipH="1">
            <a:off x="3029702" y="2900946"/>
            <a:ext cx="5981818" cy="17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50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z="3600" dirty="0"/>
              <a:t>Users only care about UX.</a:t>
            </a:r>
          </a:p>
        </p:txBody>
      </p:sp>
    </p:spTree>
    <p:extLst>
      <p:ext uri="{BB962C8B-B14F-4D97-AF65-F5344CB8AC3E}">
        <p14:creationId xmlns:p14="http://schemas.microsoft.com/office/powerpoint/2010/main" val="652160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D437E3DB-70BC-61B5-41A4-C12DD10E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>
            <a:extLst>
              <a:ext uri="{FF2B5EF4-FFF2-40B4-BE49-F238E27FC236}">
                <a16:creationId xmlns:a16="http://schemas.microsoft.com/office/drawing/2014/main" id="{7543F620-0794-16A4-4354-BE8B9EEEB2A9}"/>
              </a:ext>
            </a:extLst>
          </p:cNvPr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4">
            <a:extLst>
              <a:ext uri="{FF2B5EF4-FFF2-40B4-BE49-F238E27FC236}">
                <a16:creationId xmlns:a16="http://schemas.microsoft.com/office/drawing/2014/main" id="{3351D587-5B01-9BDD-EA64-9F6E43F2C9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38394" y="1402855"/>
            <a:ext cx="8067211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But here’s what we found out the hard way</a:t>
            </a:r>
            <a:endParaRPr sz="3600" dirty="0"/>
          </a:p>
        </p:txBody>
      </p:sp>
      <p:grpSp>
        <p:nvGrpSpPr>
          <p:cNvPr id="631" name="Google Shape;631;p34">
            <a:extLst>
              <a:ext uri="{FF2B5EF4-FFF2-40B4-BE49-F238E27FC236}">
                <a16:creationId xmlns:a16="http://schemas.microsoft.com/office/drawing/2014/main" id="{9900A7C8-0C10-CE8D-9C95-1AB7541C0487}"/>
              </a:ext>
            </a:extLst>
          </p:cNvPr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>
              <a:extLst>
                <a:ext uri="{FF2B5EF4-FFF2-40B4-BE49-F238E27FC236}">
                  <a16:creationId xmlns:a16="http://schemas.microsoft.com/office/drawing/2014/main" id="{4F730EAB-82FC-B22B-D244-06A14BBFC191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>
              <a:extLst>
                <a:ext uri="{FF2B5EF4-FFF2-40B4-BE49-F238E27FC236}">
                  <a16:creationId xmlns:a16="http://schemas.microsoft.com/office/drawing/2014/main" id="{70B707FD-AB76-E95B-94B9-67B397388059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>
              <a:extLst>
                <a:ext uri="{FF2B5EF4-FFF2-40B4-BE49-F238E27FC236}">
                  <a16:creationId xmlns:a16="http://schemas.microsoft.com/office/drawing/2014/main" id="{6B99C448-4FA8-0244-6D7F-A72894CC2A80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4">
              <a:extLst>
                <a:ext uri="{FF2B5EF4-FFF2-40B4-BE49-F238E27FC236}">
                  <a16:creationId xmlns:a16="http://schemas.microsoft.com/office/drawing/2014/main" id="{A19A6CFD-73C0-C0F4-1567-B1745A8A8B58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4">
              <a:extLst>
                <a:ext uri="{FF2B5EF4-FFF2-40B4-BE49-F238E27FC236}">
                  <a16:creationId xmlns:a16="http://schemas.microsoft.com/office/drawing/2014/main" id="{C3AACF72-71A4-8188-9D6C-D7D945BF98C4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>
              <a:extLst>
                <a:ext uri="{FF2B5EF4-FFF2-40B4-BE49-F238E27FC236}">
                  <a16:creationId xmlns:a16="http://schemas.microsoft.com/office/drawing/2014/main" id="{27C2ECB9-472D-26AF-6F09-F05A3A56FCB0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>
              <a:extLst>
                <a:ext uri="{FF2B5EF4-FFF2-40B4-BE49-F238E27FC236}">
                  <a16:creationId xmlns:a16="http://schemas.microsoft.com/office/drawing/2014/main" id="{340DB60A-2DEF-B438-5E9D-891C6C94B591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4">
              <a:extLst>
                <a:ext uri="{FF2B5EF4-FFF2-40B4-BE49-F238E27FC236}">
                  <a16:creationId xmlns:a16="http://schemas.microsoft.com/office/drawing/2014/main" id="{8BD6F0C6-9D60-A43B-D59B-2773BB506ADA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4">
              <a:extLst>
                <a:ext uri="{FF2B5EF4-FFF2-40B4-BE49-F238E27FC236}">
                  <a16:creationId xmlns:a16="http://schemas.microsoft.com/office/drawing/2014/main" id="{CC537A9E-B78A-D441-7DCE-00431331E6DF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4">
              <a:extLst>
                <a:ext uri="{FF2B5EF4-FFF2-40B4-BE49-F238E27FC236}">
                  <a16:creationId xmlns:a16="http://schemas.microsoft.com/office/drawing/2014/main" id="{6E66CC46-AB6E-8F63-B087-9F0F643A8FB6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4">
              <a:extLst>
                <a:ext uri="{FF2B5EF4-FFF2-40B4-BE49-F238E27FC236}">
                  <a16:creationId xmlns:a16="http://schemas.microsoft.com/office/drawing/2014/main" id="{FE142A30-C7DD-ACF8-CEEC-3CD8AD453F65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4">
              <a:extLst>
                <a:ext uri="{FF2B5EF4-FFF2-40B4-BE49-F238E27FC236}">
                  <a16:creationId xmlns:a16="http://schemas.microsoft.com/office/drawing/2014/main" id="{78CE701C-41CE-FDE7-5354-665CA54C0495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>
              <a:extLst>
                <a:ext uri="{FF2B5EF4-FFF2-40B4-BE49-F238E27FC236}">
                  <a16:creationId xmlns:a16="http://schemas.microsoft.com/office/drawing/2014/main" id="{2A19BCCA-63AC-A596-ED4D-8C9EE547412E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>
              <a:extLst>
                <a:ext uri="{FF2B5EF4-FFF2-40B4-BE49-F238E27FC236}">
                  <a16:creationId xmlns:a16="http://schemas.microsoft.com/office/drawing/2014/main" id="{E9D5B11E-6BF3-1AF8-C360-6B77071E9585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>
              <a:extLst>
                <a:ext uri="{FF2B5EF4-FFF2-40B4-BE49-F238E27FC236}">
                  <a16:creationId xmlns:a16="http://schemas.microsoft.com/office/drawing/2014/main" id="{C218B48C-49A4-3B47-5A3C-AD703575DF87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>
              <a:extLst>
                <a:ext uri="{FF2B5EF4-FFF2-40B4-BE49-F238E27FC236}">
                  <a16:creationId xmlns:a16="http://schemas.microsoft.com/office/drawing/2014/main" id="{505B5459-A115-2518-C3FF-0B7F51140D4A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34">
            <a:extLst>
              <a:ext uri="{FF2B5EF4-FFF2-40B4-BE49-F238E27FC236}">
                <a16:creationId xmlns:a16="http://schemas.microsoft.com/office/drawing/2014/main" id="{FED01BD8-B12B-CB3B-5A61-CF170680DD31}"/>
              </a:ext>
            </a:extLst>
          </p:cNvPr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668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73FC2778-AEFD-E71E-38EB-B326CCF4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>
            <a:extLst>
              <a:ext uri="{FF2B5EF4-FFF2-40B4-BE49-F238E27FC236}">
                <a16:creationId xmlns:a16="http://schemas.microsoft.com/office/drawing/2014/main" id="{F229AB28-DB37-DFB3-CAF4-321C3D44A7A1}"/>
              </a:ext>
            </a:extLst>
          </p:cNvPr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4">
            <a:extLst>
              <a:ext uri="{FF2B5EF4-FFF2-40B4-BE49-F238E27FC236}">
                <a16:creationId xmlns:a16="http://schemas.microsoft.com/office/drawing/2014/main" id="{10ED4D6D-BA3A-F446-9120-F43D08D530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38394" y="1628258"/>
            <a:ext cx="8067211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The code maintainers look further than just the UX.</a:t>
            </a:r>
            <a:endParaRPr sz="3600" dirty="0"/>
          </a:p>
        </p:txBody>
      </p:sp>
      <p:grpSp>
        <p:nvGrpSpPr>
          <p:cNvPr id="631" name="Google Shape;631;p34">
            <a:extLst>
              <a:ext uri="{FF2B5EF4-FFF2-40B4-BE49-F238E27FC236}">
                <a16:creationId xmlns:a16="http://schemas.microsoft.com/office/drawing/2014/main" id="{954B2478-EB2E-A156-5BB4-17210B62BDD8}"/>
              </a:ext>
            </a:extLst>
          </p:cNvPr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>
              <a:extLst>
                <a:ext uri="{FF2B5EF4-FFF2-40B4-BE49-F238E27FC236}">
                  <a16:creationId xmlns:a16="http://schemas.microsoft.com/office/drawing/2014/main" id="{11583447-1D02-5306-0C47-5A331B8FB08D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>
              <a:extLst>
                <a:ext uri="{FF2B5EF4-FFF2-40B4-BE49-F238E27FC236}">
                  <a16:creationId xmlns:a16="http://schemas.microsoft.com/office/drawing/2014/main" id="{B2A454B4-DEF2-6FAF-36D2-A6084ED4E5FE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>
              <a:extLst>
                <a:ext uri="{FF2B5EF4-FFF2-40B4-BE49-F238E27FC236}">
                  <a16:creationId xmlns:a16="http://schemas.microsoft.com/office/drawing/2014/main" id="{B9ED0B25-BF29-BCDD-AA1E-2A6272F9693C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4">
              <a:extLst>
                <a:ext uri="{FF2B5EF4-FFF2-40B4-BE49-F238E27FC236}">
                  <a16:creationId xmlns:a16="http://schemas.microsoft.com/office/drawing/2014/main" id="{5DAEF208-60FA-C424-EBA5-3FFDF5268EE8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4">
              <a:extLst>
                <a:ext uri="{FF2B5EF4-FFF2-40B4-BE49-F238E27FC236}">
                  <a16:creationId xmlns:a16="http://schemas.microsoft.com/office/drawing/2014/main" id="{ADE9E2F4-C92A-2252-9533-82DE28F6F39F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>
              <a:extLst>
                <a:ext uri="{FF2B5EF4-FFF2-40B4-BE49-F238E27FC236}">
                  <a16:creationId xmlns:a16="http://schemas.microsoft.com/office/drawing/2014/main" id="{860B9A30-1D10-2974-40C7-526F38052E12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>
              <a:extLst>
                <a:ext uri="{FF2B5EF4-FFF2-40B4-BE49-F238E27FC236}">
                  <a16:creationId xmlns:a16="http://schemas.microsoft.com/office/drawing/2014/main" id="{94A9E9A4-3B0A-979C-7C08-F006DEA1B116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4">
              <a:extLst>
                <a:ext uri="{FF2B5EF4-FFF2-40B4-BE49-F238E27FC236}">
                  <a16:creationId xmlns:a16="http://schemas.microsoft.com/office/drawing/2014/main" id="{541EFAB0-2729-5A46-2202-F49169687FDE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4">
              <a:extLst>
                <a:ext uri="{FF2B5EF4-FFF2-40B4-BE49-F238E27FC236}">
                  <a16:creationId xmlns:a16="http://schemas.microsoft.com/office/drawing/2014/main" id="{C255A697-96C6-9C19-E23A-5364C55166F7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4">
              <a:extLst>
                <a:ext uri="{FF2B5EF4-FFF2-40B4-BE49-F238E27FC236}">
                  <a16:creationId xmlns:a16="http://schemas.microsoft.com/office/drawing/2014/main" id="{84A5100D-159F-BFBD-421E-5BFFDB52DBB1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4">
              <a:extLst>
                <a:ext uri="{FF2B5EF4-FFF2-40B4-BE49-F238E27FC236}">
                  <a16:creationId xmlns:a16="http://schemas.microsoft.com/office/drawing/2014/main" id="{F045CC5A-4DFB-98D8-3FDE-C52827BE6FED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4">
              <a:extLst>
                <a:ext uri="{FF2B5EF4-FFF2-40B4-BE49-F238E27FC236}">
                  <a16:creationId xmlns:a16="http://schemas.microsoft.com/office/drawing/2014/main" id="{01ED015D-27E8-55C7-A205-D92E79EA30DA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>
              <a:extLst>
                <a:ext uri="{FF2B5EF4-FFF2-40B4-BE49-F238E27FC236}">
                  <a16:creationId xmlns:a16="http://schemas.microsoft.com/office/drawing/2014/main" id="{B0D91173-09BC-95E1-3B27-4F6D7C8625BF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>
              <a:extLst>
                <a:ext uri="{FF2B5EF4-FFF2-40B4-BE49-F238E27FC236}">
                  <a16:creationId xmlns:a16="http://schemas.microsoft.com/office/drawing/2014/main" id="{C0D20744-405F-0675-2D7D-FF414D3541CF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>
              <a:extLst>
                <a:ext uri="{FF2B5EF4-FFF2-40B4-BE49-F238E27FC236}">
                  <a16:creationId xmlns:a16="http://schemas.microsoft.com/office/drawing/2014/main" id="{45FC0809-7C6A-435D-28A3-4140DBB395E9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>
              <a:extLst>
                <a:ext uri="{FF2B5EF4-FFF2-40B4-BE49-F238E27FC236}">
                  <a16:creationId xmlns:a16="http://schemas.microsoft.com/office/drawing/2014/main" id="{107FBB9C-489C-BE53-90AF-79CD85CDDADE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34">
            <a:extLst>
              <a:ext uri="{FF2B5EF4-FFF2-40B4-BE49-F238E27FC236}">
                <a16:creationId xmlns:a16="http://schemas.microsoft.com/office/drawing/2014/main" id="{51B4AA53-4F3D-05E4-770F-084E8624D5F6}"/>
              </a:ext>
            </a:extLst>
          </p:cNvPr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7683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483B47DB-7CE3-DE2B-DDF8-D7B2BAB0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>
            <a:extLst>
              <a:ext uri="{FF2B5EF4-FFF2-40B4-BE49-F238E27FC236}">
                <a16:creationId xmlns:a16="http://schemas.microsoft.com/office/drawing/2014/main" id="{7D2750AD-CA14-E3DA-E88E-F1AD7806C35D}"/>
              </a:ext>
            </a:extLst>
          </p:cNvPr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4">
            <a:extLst>
              <a:ext uri="{FF2B5EF4-FFF2-40B4-BE49-F238E27FC236}">
                <a16:creationId xmlns:a16="http://schemas.microsoft.com/office/drawing/2014/main" id="{DCD979AF-A7E4-40C2-A40A-26A72BB54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73893" y="1601883"/>
            <a:ext cx="6996214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So yea, we’ve learned our lesson:</a:t>
            </a:r>
            <a:endParaRPr sz="3600" dirty="0"/>
          </a:p>
        </p:txBody>
      </p:sp>
      <p:grpSp>
        <p:nvGrpSpPr>
          <p:cNvPr id="631" name="Google Shape;631;p34">
            <a:extLst>
              <a:ext uri="{FF2B5EF4-FFF2-40B4-BE49-F238E27FC236}">
                <a16:creationId xmlns:a16="http://schemas.microsoft.com/office/drawing/2014/main" id="{D22CA485-4510-7CDD-C3CC-41022D125FEE}"/>
              </a:ext>
            </a:extLst>
          </p:cNvPr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>
              <a:extLst>
                <a:ext uri="{FF2B5EF4-FFF2-40B4-BE49-F238E27FC236}">
                  <a16:creationId xmlns:a16="http://schemas.microsoft.com/office/drawing/2014/main" id="{D7059BB4-22E4-698D-DCF7-865AB8E06D44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>
              <a:extLst>
                <a:ext uri="{FF2B5EF4-FFF2-40B4-BE49-F238E27FC236}">
                  <a16:creationId xmlns:a16="http://schemas.microsoft.com/office/drawing/2014/main" id="{510FBA62-DA65-CBF6-4DAA-03E0A7BBE9AF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>
              <a:extLst>
                <a:ext uri="{FF2B5EF4-FFF2-40B4-BE49-F238E27FC236}">
                  <a16:creationId xmlns:a16="http://schemas.microsoft.com/office/drawing/2014/main" id="{DFCB5540-4B76-E1ED-4581-9B28FADA5F6A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4">
              <a:extLst>
                <a:ext uri="{FF2B5EF4-FFF2-40B4-BE49-F238E27FC236}">
                  <a16:creationId xmlns:a16="http://schemas.microsoft.com/office/drawing/2014/main" id="{CA0432FA-E182-EC66-B5E2-BE33459278E1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4">
              <a:extLst>
                <a:ext uri="{FF2B5EF4-FFF2-40B4-BE49-F238E27FC236}">
                  <a16:creationId xmlns:a16="http://schemas.microsoft.com/office/drawing/2014/main" id="{BB09075F-60EA-6567-7DFD-637A583294F9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>
              <a:extLst>
                <a:ext uri="{FF2B5EF4-FFF2-40B4-BE49-F238E27FC236}">
                  <a16:creationId xmlns:a16="http://schemas.microsoft.com/office/drawing/2014/main" id="{F6DA07C5-DDEA-E620-73D3-6ADBEFB5C60A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>
              <a:extLst>
                <a:ext uri="{FF2B5EF4-FFF2-40B4-BE49-F238E27FC236}">
                  <a16:creationId xmlns:a16="http://schemas.microsoft.com/office/drawing/2014/main" id="{B4E1AE0D-163B-33D0-3592-A6371D409F8A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4">
              <a:extLst>
                <a:ext uri="{FF2B5EF4-FFF2-40B4-BE49-F238E27FC236}">
                  <a16:creationId xmlns:a16="http://schemas.microsoft.com/office/drawing/2014/main" id="{3DA90A77-0DAD-8C3F-1EDD-21AE706D085C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4">
              <a:extLst>
                <a:ext uri="{FF2B5EF4-FFF2-40B4-BE49-F238E27FC236}">
                  <a16:creationId xmlns:a16="http://schemas.microsoft.com/office/drawing/2014/main" id="{83F027FF-9362-5102-9CE8-58F62B5E94B5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4">
              <a:extLst>
                <a:ext uri="{FF2B5EF4-FFF2-40B4-BE49-F238E27FC236}">
                  <a16:creationId xmlns:a16="http://schemas.microsoft.com/office/drawing/2014/main" id="{188E3683-73E0-0239-3FB9-A9C60BE893FF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4">
              <a:extLst>
                <a:ext uri="{FF2B5EF4-FFF2-40B4-BE49-F238E27FC236}">
                  <a16:creationId xmlns:a16="http://schemas.microsoft.com/office/drawing/2014/main" id="{75672C45-25F9-52F7-7294-7BBE2939637D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4">
              <a:extLst>
                <a:ext uri="{FF2B5EF4-FFF2-40B4-BE49-F238E27FC236}">
                  <a16:creationId xmlns:a16="http://schemas.microsoft.com/office/drawing/2014/main" id="{BDA8507F-7035-013A-C3E8-7012E0B6BC45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>
              <a:extLst>
                <a:ext uri="{FF2B5EF4-FFF2-40B4-BE49-F238E27FC236}">
                  <a16:creationId xmlns:a16="http://schemas.microsoft.com/office/drawing/2014/main" id="{8BD45E78-A24F-60F2-540C-F53CB84B9119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>
              <a:extLst>
                <a:ext uri="{FF2B5EF4-FFF2-40B4-BE49-F238E27FC236}">
                  <a16:creationId xmlns:a16="http://schemas.microsoft.com/office/drawing/2014/main" id="{DC5E9C73-EE06-8AE1-6E9D-B91361275687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>
              <a:extLst>
                <a:ext uri="{FF2B5EF4-FFF2-40B4-BE49-F238E27FC236}">
                  <a16:creationId xmlns:a16="http://schemas.microsoft.com/office/drawing/2014/main" id="{912C2668-549A-4985-99B1-D65D26613DCA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>
              <a:extLst>
                <a:ext uri="{FF2B5EF4-FFF2-40B4-BE49-F238E27FC236}">
                  <a16:creationId xmlns:a16="http://schemas.microsoft.com/office/drawing/2014/main" id="{E93A83B4-77D7-13CA-CBA0-F569BB7468CA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34">
            <a:extLst>
              <a:ext uri="{FF2B5EF4-FFF2-40B4-BE49-F238E27FC236}">
                <a16:creationId xmlns:a16="http://schemas.microsoft.com/office/drawing/2014/main" id="{9F2B62EC-FD56-FE0E-798D-8DF0C03C6BDD}"/>
              </a:ext>
            </a:extLst>
          </p:cNvPr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962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25EBD42A-DEA8-E19A-933E-62C4093E2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>
            <a:extLst>
              <a:ext uri="{FF2B5EF4-FFF2-40B4-BE49-F238E27FC236}">
                <a16:creationId xmlns:a16="http://schemas.microsoft.com/office/drawing/2014/main" id="{C7E99452-C522-685B-1E1C-67E94A83ECC2}"/>
              </a:ext>
            </a:extLst>
          </p:cNvPr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4">
            <a:extLst>
              <a:ext uri="{FF2B5EF4-FFF2-40B4-BE49-F238E27FC236}">
                <a16:creationId xmlns:a16="http://schemas.microsoft.com/office/drawing/2014/main" id="{121C1386-CBF9-1809-A468-E5BEBD2341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73893" y="1402855"/>
            <a:ext cx="6996214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400" dirty="0"/>
              <a:t>"Always code as if the guy who ends up maintaining your code will be a violent psychopath who knows where you live.”</a:t>
            </a:r>
            <a:br>
              <a:rPr lang="en-GB" sz="2400" dirty="0"/>
            </a:br>
            <a:r>
              <a:rPr lang="en-GB" sz="2400" dirty="0"/>
              <a:t>- John Woods</a:t>
            </a:r>
            <a:endParaRPr sz="1800" dirty="0"/>
          </a:p>
        </p:txBody>
      </p:sp>
      <p:grpSp>
        <p:nvGrpSpPr>
          <p:cNvPr id="631" name="Google Shape;631;p34">
            <a:extLst>
              <a:ext uri="{FF2B5EF4-FFF2-40B4-BE49-F238E27FC236}">
                <a16:creationId xmlns:a16="http://schemas.microsoft.com/office/drawing/2014/main" id="{9D9EC0B1-4461-42FD-7C00-944CA39EE08D}"/>
              </a:ext>
            </a:extLst>
          </p:cNvPr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>
              <a:extLst>
                <a:ext uri="{FF2B5EF4-FFF2-40B4-BE49-F238E27FC236}">
                  <a16:creationId xmlns:a16="http://schemas.microsoft.com/office/drawing/2014/main" id="{868B13A4-A6FD-248E-3058-0593CD963A6A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>
              <a:extLst>
                <a:ext uri="{FF2B5EF4-FFF2-40B4-BE49-F238E27FC236}">
                  <a16:creationId xmlns:a16="http://schemas.microsoft.com/office/drawing/2014/main" id="{DE83A4B9-0F03-8807-2C21-A0C6847EF839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>
              <a:extLst>
                <a:ext uri="{FF2B5EF4-FFF2-40B4-BE49-F238E27FC236}">
                  <a16:creationId xmlns:a16="http://schemas.microsoft.com/office/drawing/2014/main" id="{0C5D7150-6A29-7B0D-4DA2-0D6853160AAE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4">
              <a:extLst>
                <a:ext uri="{FF2B5EF4-FFF2-40B4-BE49-F238E27FC236}">
                  <a16:creationId xmlns:a16="http://schemas.microsoft.com/office/drawing/2014/main" id="{6D5AE958-7EB2-980B-4B8B-ABBAE2FF35DB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4">
              <a:extLst>
                <a:ext uri="{FF2B5EF4-FFF2-40B4-BE49-F238E27FC236}">
                  <a16:creationId xmlns:a16="http://schemas.microsoft.com/office/drawing/2014/main" id="{1F5996F0-84C0-0DB6-0654-C2ACDF6F3D19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>
              <a:extLst>
                <a:ext uri="{FF2B5EF4-FFF2-40B4-BE49-F238E27FC236}">
                  <a16:creationId xmlns:a16="http://schemas.microsoft.com/office/drawing/2014/main" id="{014E3D75-2BCD-496E-6E96-E24AB3BA37C5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>
              <a:extLst>
                <a:ext uri="{FF2B5EF4-FFF2-40B4-BE49-F238E27FC236}">
                  <a16:creationId xmlns:a16="http://schemas.microsoft.com/office/drawing/2014/main" id="{633FDF81-58DF-EDF4-C699-1A10756C321D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4">
              <a:extLst>
                <a:ext uri="{FF2B5EF4-FFF2-40B4-BE49-F238E27FC236}">
                  <a16:creationId xmlns:a16="http://schemas.microsoft.com/office/drawing/2014/main" id="{956FB241-8280-E57F-86B7-57A8CE89CABE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4">
              <a:extLst>
                <a:ext uri="{FF2B5EF4-FFF2-40B4-BE49-F238E27FC236}">
                  <a16:creationId xmlns:a16="http://schemas.microsoft.com/office/drawing/2014/main" id="{0F9B165A-54E1-6D7A-FEB9-FF971DE4FF52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4">
              <a:extLst>
                <a:ext uri="{FF2B5EF4-FFF2-40B4-BE49-F238E27FC236}">
                  <a16:creationId xmlns:a16="http://schemas.microsoft.com/office/drawing/2014/main" id="{C6C7CA91-27C5-321E-FB8C-418A6A97995E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4">
              <a:extLst>
                <a:ext uri="{FF2B5EF4-FFF2-40B4-BE49-F238E27FC236}">
                  <a16:creationId xmlns:a16="http://schemas.microsoft.com/office/drawing/2014/main" id="{5BFEE090-6E70-6794-FD91-8685626795E7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4">
              <a:extLst>
                <a:ext uri="{FF2B5EF4-FFF2-40B4-BE49-F238E27FC236}">
                  <a16:creationId xmlns:a16="http://schemas.microsoft.com/office/drawing/2014/main" id="{C220E2F3-19A6-51CC-886A-6705E13AC169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>
              <a:extLst>
                <a:ext uri="{FF2B5EF4-FFF2-40B4-BE49-F238E27FC236}">
                  <a16:creationId xmlns:a16="http://schemas.microsoft.com/office/drawing/2014/main" id="{2A7D662D-6C4D-98B5-5AA4-59C32BA9DE03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>
              <a:extLst>
                <a:ext uri="{FF2B5EF4-FFF2-40B4-BE49-F238E27FC236}">
                  <a16:creationId xmlns:a16="http://schemas.microsoft.com/office/drawing/2014/main" id="{BD56A6CF-190E-B8A7-E305-9A0D51BA638D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>
              <a:extLst>
                <a:ext uri="{FF2B5EF4-FFF2-40B4-BE49-F238E27FC236}">
                  <a16:creationId xmlns:a16="http://schemas.microsoft.com/office/drawing/2014/main" id="{93DB5641-DAE3-DF75-64E4-885DFEB9245E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>
              <a:extLst>
                <a:ext uri="{FF2B5EF4-FFF2-40B4-BE49-F238E27FC236}">
                  <a16:creationId xmlns:a16="http://schemas.microsoft.com/office/drawing/2014/main" id="{A069901C-8E20-D5EC-36B9-ECE241AA6154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34">
            <a:extLst>
              <a:ext uri="{FF2B5EF4-FFF2-40B4-BE49-F238E27FC236}">
                <a16:creationId xmlns:a16="http://schemas.microsoft.com/office/drawing/2014/main" id="{963873C7-D71C-B715-6D0D-B87654CC166A}"/>
              </a:ext>
            </a:extLst>
          </p:cNvPr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artoon of a person crying&#10;&#10;AI-generated content may be incorrect.">
            <a:extLst>
              <a:ext uri="{FF2B5EF4-FFF2-40B4-BE49-F238E27FC236}">
                <a16:creationId xmlns:a16="http://schemas.microsoft.com/office/drawing/2014/main" id="{0D3274E3-FDF9-006E-133A-732CCE27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8361"/>
            <a:ext cx="1943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8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D61090DD-BCA7-1973-D909-B2DAD1352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>
            <a:extLst>
              <a:ext uri="{FF2B5EF4-FFF2-40B4-BE49-F238E27FC236}">
                <a16:creationId xmlns:a16="http://schemas.microsoft.com/office/drawing/2014/main" id="{AE802637-623E-242F-EE07-D001E5EC425B}"/>
              </a:ext>
            </a:extLst>
          </p:cNvPr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4">
            <a:extLst>
              <a:ext uri="{FF2B5EF4-FFF2-40B4-BE49-F238E27FC236}">
                <a16:creationId xmlns:a16="http://schemas.microsoft.com/office/drawing/2014/main" id="{3E0E8B56-9A2E-EE5D-5B62-27E99FBBB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73893" y="1402855"/>
            <a:ext cx="6996214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400" dirty="0"/>
              <a:t>Now that our story is out of the way, let’s move onto the boring stuff</a:t>
            </a:r>
            <a:endParaRPr sz="1800" dirty="0"/>
          </a:p>
        </p:txBody>
      </p:sp>
      <p:grpSp>
        <p:nvGrpSpPr>
          <p:cNvPr id="631" name="Google Shape;631;p34">
            <a:extLst>
              <a:ext uri="{FF2B5EF4-FFF2-40B4-BE49-F238E27FC236}">
                <a16:creationId xmlns:a16="http://schemas.microsoft.com/office/drawing/2014/main" id="{817311DE-D05B-CCD0-3538-192ABD414B18}"/>
              </a:ext>
            </a:extLst>
          </p:cNvPr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>
              <a:extLst>
                <a:ext uri="{FF2B5EF4-FFF2-40B4-BE49-F238E27FC236}">
                  <a16:creationId xmlns:a16="http://schemas.microsoft.com/office/drawing/2014/main" id="{497B9EA5-79B0-C543-E5C4-CB6E2EF9C262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>
              <a:extLst>
                <a:ext uri="{FF2B5EF4-FFF2-40B4-BE49-F238E27FC236}">
                  <a16:creationId xmlns:a16="http://schemas.microsoft.com/office/drawing/2014/main" id="{D21423C7-518A-160B-6448-93D4D54C1266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>
              <a:extLst>
                <a:ext uri="{FF2B5EF4-FFF2-40B4-BE49-F238E27FC236}">
                  <a16:creationId xmlns:a16="http://schemas.microsoft.com/office/drawing/2014/main" id="{998E6403-0B42-5D5C-578E-D9FFB741990F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4">
              <a:extLst>
                <a:ext uri="{FF2B5EF4-FFF2-40B4-BE49-F238E27FC236}">
                  <a16:creationId xmlns:a16="http://schemas.microsoft.com/office/drawing/2014/main" id="{9D8ACCEB-CF43-FF95-26FD-C2128F9F1E88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4">
              <a:extLst>
                <a:ext uri="{FF2B5EF4-FFF2-40B4-BE49-F238E27FC236}">
                  <a16:creationId xmlns:a16="http://schemas.microsoft.com/office/drawing/2014/main" id="{F08FAF28-8EAE-F398-D7E1-B957E142F9CA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4">
              <a:extLst>
                <a:ext uri="{FF2B5EF4-FFF2-40B4-BE49-F238E27FC236}">
                  <a16:creationId xmlns:a16="http://schemas.microsoft.com/office/drawing/2014/main" id="{2A70AADD-EEFA-79B8-6972-BE74D0A4582F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4">
              <a:extLst>
                <a:ext uri="{FF2B5EF4-FFF2-40B4-BE49-F238E27FC236}">
                  <a16:creationId xmlns:a16="http://schemas.microsoft.com/office/drawing/2014/main" id="{CB922B47-150B-C737-3AF2-150369122519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4">
              <a:extLst>
                <a:ext uri="{FF2B5EF4-FFF2-40B4-BE49-F238E27FC236}">
                  <a16:creationId xmlns:a16="http://schemas.microsoft.com/office/drawing/2014/main" id="{18C76AF1-633A-590F-799D-D9F9E7063E8E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4">
              <a:extLst>
                <a:ext uri="{FF2B5EF4-FFF2-40B4-BE49-F238E27FC236}">
                  <a16:creationId xmlns:a16="http://schemas.microsoft.com/office/drawing/2014/main" id="{D119A71B-E987-17D1-3813-A3F8D8E8BA6C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4">
              <a:extLst>
                <a:ext uri="{FF2B5EF4-FFF2-40B4-BE49-F238E27FC236}">
                  <a16:creationId xmlns:a16="http://schemas.microsoft.com/office/drawing/2014/main" id="{4F460360-6F85-D297-070A-18142429F136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4">
              <a:extLst>
                <a:ext uri="{FF2B5EF4-FFF2-40B4-BE49-F238E27FC236}">
                  <a16:creationId xmlns:a16="http://schemas.microsoft.com/office/drawing/2014/main" id="{C7CC725D-C086-A206-1775-AC258D649D61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4">
              <a:extLst>
                <a:ext uri="{FF2B5EF4-FFF2-40B4-BE49-F238E27FC236}">
                  <a16:creationId xmlns:a16="http://schemas.microsoft.com/office/drawing/2014/main" id="{44D65A65-465F-84A2-AEAE-6B98FB769BE0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4">
              <a:extLst>
                <a:ext uri="{FF2B5EF4-FFF2-40B4-BE49-F238E27FC236}">
                  <a16:creationId xmlns:a16="http://schemas.microsoft.com/office/drawing/2014/main" id="{55168138-9C35-7BC1-786D-4161B1CA4DF9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4">
              <a:extLst>
                <a:ext uri="{FF2B5EF4-FFF2-40B4-BE49-F238E27FC236}">
                  <a16:creationId xmlns:a16="http://schemas.microsoft.com/office/drawing/2014/main" id="{BB19FEF8-93E8-2EC8-1660-F403EEFAFB17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4">
              <a:extLst>
                <a:ext uri="{FF2B5EF4-FFF2-40B4-BE49-F238E27FC236}">
                  <a16:creationId xmlns:a16="http://schemas.microsoft.com/office/drawing/2014/main" id="{60BA1BAF-84AD-C0FF-66CC-BAEBD3282DE0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>
              <a:extLst>
                <a:ext uri="{FF2B5EF4-FFF2-40B4-BE49-F238E27FC236}">
                  <a16:creationId xmlns:a16="http://schemas.microsoft.com/office/drawing/2014/main" id="{D3B9D55F-87A9-8020-96C0-9712AC3A7440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p34">
            <a:extLst>
              <a:ext uri="{FF2B5EF4-FFF2-40B4-BE49-F238E27FC236}">
                <a16:creationId xmlns:a16="http://schemas.microsoft.com/office/drawing/2014/main" id="{A3752A42-3EF1-D1CE-C5AF-A924589DF1CB}"/>
              </a:ext>
            </a:extLst>
          </p:cNvPr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936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524F6C0D-D5E6-5F79-1C2B-BE52A1DB1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6">
            <a:extLst>
              <a:ext uri="{FF2B5EF4-FFF2-40B4-BE49-F238E27FC236}">
                <a16:creationId xmlns:a16="http://schemas.microsoft.com/office/drawing/2014/main" id="{E4F2E9F1-48B1-934D-3A89-A263FB163482}"/>
              </a:ext>
            </a:extLst>
          </p:cNvPr>
          <p:cNvSpPr/>
          <p:nvPr/>
        </p:nvSpPr>
        <p:spPr>
          <a:xfrm rot="10800000">
            <a:off x="-1783785" y="-4055514"/>
            <a:ext cx="4601823" cy="459501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6">
            <a:extLst>
              <a:ext uri="{FF2B5EF4-FFF2-40B4-BE49-F238E27FC236}">
                <a16:creationId xmlns:a16="http://schemas.microsoft.com/office/drawing/2014/main" id="{EA800599-85B6-413F-58F2-B66EB299D4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8640" y="106681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admin dashboard - Desktop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D722ED-2F8B-4996-2224-5A7A5F50C0CD}"/>
                  </a:ext>
                </a:extLst>
              </p14:cNvPr>
              <p14:cNvContentPartPr/>
              <p14:nvPr/>
            </p14:nvContentPartPr>
            <p14:xfrm>
              <a:off x="3927555" y="2058865"/>
              <a:ext cx="1440" cy="1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D722ED-2F8B-4996-2224-5A7A5F50C0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1435" y="2052745"/>
                <a:ext cx="136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16FCBC5-6464-9ECB-B2E1-9926EC6E0236}"/>
                  </a:ext>
                </a:extLst>
              </p14:cNvPr>
              <p14:cNvContentPartPr/>
              <p14:nvPr/>
            </p14:nvContentPartPr>
            <p14:xfrm>
              <a:off x="3931515" y="2004145"/>
              <a:ext cx="598680" cy="24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16FCBC5-6464-9ECB-B2E1-9926EC6E0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8515" y="1941145"/>
                <a:ext cx="724320" cy="15048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6E737D-00D9-608D-62ED-6901F1218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327" y="1900624"/>
            <a:ext cx="4610987" cy="259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8DB8F-E85C-CEC4-82E3-B442D574B69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157" t="31732" r="65254" b="23699"/>
          <a:stretch>
            <a:fillRect/>
          </a:stretch>
        </p:blipFill>
        <p:spPr>
          <a:xfrm>
            <a:off x="3607902" y="1900623"/>
            <a:ext cx="1516188" cy="7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ECFAE3B9-63E2-2C91-379D-7C2381C95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6">
            <a:extLst>
              <a:ext uri="{FF2B5EF4-FFF2-40B4-BE49-F238E27FC236}">
                <a16:creationId xmlns:a16="http://schemas.microsoft.com/office/drawing/2014/main" id="{5208A352-1528-E6AE-24D7-947519DCCF16}"/>
              </a:ext>
            </a:extLst>
          </p:cNvPr>
          <p:cNvSpPr/>
          <p:nvPr/>
        </p:nvSpPr>
        <p:spPr>
          <a:xfrm rot="10800000">
            <a:off x="-1783785" y="-4055514"/>
            <a:ext cx="4601823" cy="459501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6">
            <a:extLst>
              <a:ext uri="{FF2B5EF4-FFF2-40B4-BE49-F238E27FC236}">
                <a16:creationId xmlns:a16="http://schemas.microsoft.com/office/drawing/2014/main" id="{B45CC7BB-61B3-CBD3-5532-E2BB8C2724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8640" y="106681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patient dashboard - Desktop</a:t>
            </a:r>
          </a:p>
        </p:txBody>
      </p:sp>
      <p:pic>
        <p:nvPicPr>
          <p:cNvPr id="16" name="Picture 15" descr="A screenshot of a medical records&#10;&#10;AI-generated content may be incorrect.">
            <a:extLst>
              <a:ext uri="{FF2B5EF4-FFF2-40B4-BE49-F238E27FC236}">
                <a16:creationId xmlns:a16="http://schemas.microsoft.com/office/drawing/2014/main" id="{8F79EE2B-2536-F833-5D7F-99F783F4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604" y="2079872"/>
            <a:ext cx="4735030" cy="2659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C5FA64-A439-FB62-C07F-48DB5B1B15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57" t="31732" r="65254" b="23699"/>
          <a:stretch>
            <a:fillRect/>
          </a:stretch>
        </p:blipFill>
        <p:spPr>
          <a:xfrm>
            <a:off x="3813906" y="2079872"/>
            <a:ext cx="1516188" cy="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79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F7327FF2-0332-B7F0-AD1B-574CD3650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6">
            <a:extLst>
              <a:ext uri="{FF2B5EF4-FFF2-40B4-BE49-F238E27FC236}">
                <a16:creationId xmlns:a16="http://schemas.microsoft.com/office/drawing/2014/main" id="{8589F9D8-59DF-A907-C98A-9AE69D0DDDA6}"/>
              </a:ext>
            </a:extLst>
          </p:cNvPr>
          <p:cNvSpPr/>
          <p:nvPr/>
        </p:nvSpPr>
        <p:spPr>
          <a:xfrm rot="10800000">
            <a:off x="-1783785" y="-4055514"/>
            <a:ext cx="4601823" cy="459501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6">
            <a:extLst>
              <a:ext uri="{FF2B5EF4-FFF2-40B4-BE49-F238E27FC236}">
                <a16:creationId xmlns:a16="http://schemas.microsoft.com/office/drawing/2014/main" id="{D1960531-4412-4D17-676E-B6FABBEB0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6130" y="1484260"/>
            <a:ext cx="67917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doctor dashboard - Desktop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533305-2FF1-75E9-3143-AF42946D5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08" y="2139899"/>
            <a:ext cx="4977581" cy="2799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9FFC0-8034-C465-EEFB-04B5254E4A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57" t="31732" r="65254" b="23699"/>
          <a:stretch>
            <a:fillRect/>
          </a:stretch>
        </p:blipFill>
        <p:spPr>
          <a:xfrm>
            <a:off x="3961390" y="2139899"/>
            <a:ext cx="1516188" cy="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9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3"/>
          <p:cNvSpPr txBox="1">
            <a:spLocks noGrp="1"/>
          </p:cNvSpPr>
          <p:nvPr>
            <p:ph type="title"/>
          </p:nvPr>
        </p:nvSpPr>
        <p:spPr>
          <a:xfrm>
            <a:off x="1758240" y="3011471"/>
            <a:ext cx="5484900" cy="10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/>
              <a:t>How much chaos can you fit into a single desktop application?</a:t>
            </a:r>
            <a:endParaRPr sz="3600" dirty="0"/>
          </a:p>
        </p:txBody>
      </p:sp>
      <p:grpSp>
        <p:nvGrpSpPr>
          <p:cNvPr id="555" name="Google Shape;555;p33"/>
          <p:cNvGrpSpPr/>
          <p:nvPr/>
        </p:nvGrpSpPr>
        <p:grpSpPr>
          <a:xfrm>
            <a:off x="857072" y="702144"/>
            <a:ext cx="812959" cy="861672"/>
            <a:chOff x="5137170" y="1563182"/>
            <a:chExt cx="584358" cy="619462"/>
          </a:xfrm>
        </p:grpSpPr>
        <p:sp>
          <p:nvSpPr>
            <p:cNvPr id="556" name="Google Shape;556;p33"/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33"/>
          <p:cNvGrpSpPr/>
          <p:nvPr/>
        </p:nvGrpSpPr>
        <p:grpSpPr>
          <a:xfrm>
            <a:off x="3241329" y="615700"/>
            <a:ext cx="2661277" cy="1654059"/>
            <a:chOff x="2881566" y="539500"/>
            <a:chExt cx="2661277" cy="1654059"/>
          </a:xfrm>
        </p:grpSpPr>
        <p:sp>
          <p:nvSpPr>
            <p:cNvPr id="573" name="Google Shape;573;p33"/>
            <p:cNvSpPr/>
            <p:nvPr/>
          </p:nvSpPr>
          <p:spPr>
            <a:xfrm>
              <a:off x="3863788" y="1263251"/>
              <a:ext cx="1271685" cy="844323"/>
            </a:xfrm>
            <a:custGeom>
              <a:avLst/>
              <a:gdLst/>
              <a:ahLst/>
              <a:cxnLst/>
              <a:rect l="l" t="t" r="r" b="b"/>
              <a:pathLst>
                <a:path w="757811" h="503169" extrusionOk="0">
                  <a:moveTo>
                    <a:pt x="685387" y="264296"/>
                  </a:moveTo>
                  <a:lnTo>
                    <a:pt x="188248" y="491886"/>
                  </a:lnTo>
                  <a:cubicBezTo>
                    <a:pt x="125974" y="520395"/>
                    <a:pt x="52374" y="493020"/>
                    <a:pt x="23866" y="430745"/>
                  </a:cubicBezTo>
                  <a:lnTo>
                    <a:pt x="11283" y="403256"/>
                  </a:lnTo>
                  <a:cubicBezTo>
                    <a:pt x="-17225" y="340982"/>
                    <a:pt x="10150" y="267382"/>
                    <a:pt x="72424" y="238874"/>
                  </a:cubicBezTo>
                  <a:lnTo>
                    <a:pt x="569563" y="11283"/>
                  </a:lnTo>
                  <a:cubicBezTo>
                    <a:pt x="631837" y="-17225"/>
                    <a:pt x="705437" y="10150"/>
                    <a:pt x="733945" y="72424"/>
                  </a:cubicBezTo>
                  <a:lnTo>
                    <a:pt x="746528" y="99914"/>
                  </a:lnTo>
                  <a:cubicBezTo>
                    <a:pt x="775036" y="162188"/>
                    <a:pt x="747661" y="235788"/>
                    <a:pt x="685387" y="264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4" name="Google Shape;574;p33"/>
            <p:cNvGrpSpPr/>
            <p:nvPr/>
          </p:nvGrpSpPr>
          <p:grpSpPr>
            <a:xfrm>
              <a:off x="3935997" y="1767989"/>
              <a:ext cx="149162" cy="282612"/>
              <a:chOff x="3613289" y="5525404"/>
              <a:chExt cx="88887" cy="168421"/>
            </a:xfrm>
          </p:grpSpPr>
          <p:sp>
            <p:nvSpPr>
              <p:cNvPr id="575" name="Google Shape;575;p33"/>
              <p:cNvSpPr/>
              <p:nvPr/>
            </p:nvSpPr>
            <p:spPr>
              <a:xfrm>
                <a:off x="3613289" y="5525404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3646865" y="5598747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3680440" y="5672089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33"/>
            <p:cNvGrpSpPr/>
            <p:nvPr/>
          </p:nvGrpSpPr>
          <p:grpSpPr>
            <a:xfrm>
              <a:off x="4262037" y="1618740"/>
              <a:ext cx="149162" cy="282612"/>
              <a:chOff x="3807580" y="5436460"/>
              <a:chExt cx="88887" cy="168421"/>
            </a:xfrm>
          </p:grpSpPr>
          <p:sp>
            <p:nvSpPr>
              <p:cNvPr id="579" name="Google Shape;579;p33"/>
              <p:cNvSpPr/>
              <p:nvPr/>
            </p:nvSpPr>
            <p:spPr>
              <a:xfrm>
                <a:off x="3807580" y="5436460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3841156" y="5509802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3874731" y="5583145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33"/>
            <p:cNvGrpSpPr/>
            <p:nvPr/>
          </p:nvGrpSpPr>
          <p:grpSpPr>
            <a:xfrm>
              <a:off x="4425041" y="1544115"/>
              <a:ext cx="149162" cy="282612"/>
              <a:chOff x="3904716" y="5391988"/>
              <a:chExt cx="88887" cy="168421"/>
            </a:xfrm>
          </p:grpSpPr>
          <p:sp>
            <p:nvSpPr>
              <p:cNvPr id="583" name="Google Shape;583;p33"/>
              <p:cNvSpPr/>
              <p:nvPr/>
            </p:nvSpPr>
            <p:spPr>
              <a:xfrm>
                <a:off x="3904716" y="5391988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3938292" y="5465330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3971867" y="5538673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6" name="Google Shape;586;p33"/>
            <p:cNvGrpSpPr/>
            <p:nvPr/>
          </p:nvGrpSpPr>
          <p:grpSpPr>
            <a:xfrm>
              <a:off x="4588062" y="1469489"/>
              <a:ext cx="149162" cy="282612"/>
              <a:chOff x="4001862" y="5347515"/>
              <a:chExt cx="88887" cy="168421"/>
            </a:xfrm>
          </p:grpSpPr>
          <p:sp>
            <p:nvSpPr>
              <p:cNvPr id="587" name="Google Shape;587;p33"/>
              <p:cNvSpPr/>
              <p:nvPr/>
            </p:nvSpPr>
            <p:spPr>
              <a:xfrm>
                <a:off x="4001862" y="5347515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4035437" y="5420858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4069013" y="5494200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33"/>
            <p:cNvGrpSpPr/>
            <p:nvPr/>
          </p:nvGrpSpPr>
          <p:grpSpPr>
            <a:xfrm>
              <a:off x="4751066" y="1394864"/>
              <a:ext cx="149162" cy="282612"/>
              <a:chOff x="4098998" y="5303043"/>
              <a:chExt cx="88887" cy="168421"/>
            </a:xfrm>
          </p:grpSpPr>
          <p:sp>
            <p:nvSpPr>
              <p:cNvPr id="591" name="Google Shape;591;p33"/>
              <p:cNvSpPr/>
              <p:nvPr/>
            </p:nvSpPr>
            <p:spPr>
              <a:xfrm>
                <a:off x="4098998" y="5303043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4132573" y="5376386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4166149" y="5449728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33"/>
            <p:cNvGrpSpPr/>
            <p:nvPr/>
          </p:nvGrpSpPr>
          <p:grpSpPr>
            <a:xfrm>
              <a:off x="4914086" y="1320240"/>
              <a:ext cx="149162" cy="282612"/>
              <a:chOff x="4196143" y="5258571"/>
              <a:chExt cx="88887" cy="168421"/>
            </a:xfrm>
          </p:grpSpPr>
          <p:sp>
            <p:nvSpPr>
              <p:cNvPr id="595" name="Google Shape;595;p33"/>
              <p:cNvSpPr/>
              <p:nvPr/>
            </p:nvSpPr>
            <p:spPr>
              <a:xfrm>
                <a:off x="4196143" y="5258571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4229719" y="5331914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4263294" y="5405256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8" name="Google Shape;598;p33"/>
            <p:cNvSpPr/>
            <p:nvPr/>
          </p:nvSpPr>
          <p:spPr>
            <a:xfrm>
              <a:off x="3572298" y="786705"/>
              <a:ext cx="985597" cy="1191077"/>
            </a:xfrm>
            <a:custGeom>
              <a:avLst/>
              <a:gdLst/>
              <a:ahLst/>
              <a:cxnLst/>
              <a:rect l="l" t="t" r="r" b="b"/>
              <a:pathLst>
                <a:path w="587328" h="709815" extrusionOk="0">
                  <a:moveTo>
                    <a:pt x="526952" y="87576"/>
                  </a:moveTo>
                  <a:lnTo>
                    <a:pt x="298771" y="5423"/>
                  </a:lnTo>
                  <a:cubicBezTo>
                    <a:pt x="251346" y="-11655"/>
                    <a:pt x="199053" y="12947"/>
                    <a:pt x="181985" y="60372"/>
                  </a:cubicBezTo>
                  <a:lnTo>
                    <a:pt x="118339" y="237147"/>
                  </a:lnTo>
                  <a:lnTo>
                    <a:pt x="0" y="565826"/>
                  </a:lnTo>
                  <a:lnTo>
                    <a:pt x="399926" y="709816"/>
                  </a:lnTo>
                  <a:lnTo>
                    <a:pt x="518265" y="381136"/>
                  </a:lnTo>
                  <a:lnTo>
                    <a:pt x="581911" y="204362"/>
                  </a:lnTo>
                  <a:cubicBezTo>
                    <a:pt x="598980" y="156937"/>
                    <a:pt x="574377" y="104654"/>
                    <a:pt x="526952" y="875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006870" y="539500"/>
              <a:ext cx="589247" cy="408238"/>
            </a:xfrm>
            <a:custGeom>
              <a:avLst/>
              <a:gdLst/>
              <a:ahLst/>
              <a:cxnLst/>
              <a:rect l="l" t="t" r="r" b="b"/>
              <a:pathLst>
                <a:path w="351139" h="243287" extrusionOk="0">
                  <a:moveTo>
                    <a:pt x="351139" y="109023"/>
                  </a:moveTo>
                  <a:lnTo>
                    <a:pt x="302800" y="243287"/>
                  </a:lnTo>
                  <a:lnTo>
                    <a:pt x="0" y="134264"/>
                  </a:lnTo>
                  <a:lnTo>
                    <a:pt x="4833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0" name="Google Shape;600;p33"/>
            <p:cNvGrpSpPr/>
            <p:nvPr/>
          </p:nvGrpSpPr>
          <p:grpSpPr>
            <a:xfrm>
              <a:off x="4088196" y="597343"/>
              <a:ext cx="426594" cy="292553"/>
              <a:chOff x="3703986" y="4827765"/>
              <a:chExt cx="254212" cy="174345"/>
            </a:xfrm>
          </p:grpSpPr>
          <p:sp>
            <p:nvSpPr>
              <p:cNvPr id="601" name="Google Shape;601;p33"/>
              <p:cNvSpPr/>
              <p:nvPr/>
            </p:nvSpPr>
            <p:spPr>
              <a:xfrm>
                <a:off x="3703986" y="4827765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3735409" y="4839081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3766832" y="4850396"/>
                <a:ext cx="34251" cy="95145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45" extrusionOk="0">
                    <a:moveTo>
                      <a:pt x="34252" y="0"/>
                    </a:moveTo>
                    <a:lnTo>
                      <a:pt x="0" y="9514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3798255" y="4861702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3829678" y="4873018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3861101" y="4884334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3892524" y="4895649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3923947" y="4906965"/>
                <a:ext cx="34251" cy="95145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45" extrusionOk="0">
                    <a:moveTo>
                      <a:pt x="34252" y="0"/>
                    </a:moveTo>
                    <a:lnTo>
                      <a:pt x="0" y="9514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9" name="Google Shape;609;p33"/>
            <p:cNvSpPr/>
            <p:nvPr/>
          </p:nvSpPr>
          <p:spPr>
            <a:xfrm>
              <a:off x="3841325" y="1098315"/>
              <a:ext cx="499529" cy="499502"/>
            </a:xfrm>
            <a:custGeom>
              <a:avLst/>
              <a:gdLst/>
              <a:ahLst/>
              <a:cxnLst/>
              <a:rect l="l" t="t" r="r" b="b"/>
              <a:pathLst>
                <a:path w="297675" h="297675" extrusionOk="0">
                  <a:moveTo>
                    <a:pt x="297675" y="148838"/>
                  </a:moveTo>
                  <a:cubicBezTo>
                    <a:pt x="297675" y="231038"/>
                    <a:pt x="231038" y="297675"/>
                    <a:pt x="148838" y="297675"/>
                  </a:cubicBezTo>
                  <a:cubicBezTo>
                    <a:pt x="66637" y="297675"/>
                    <a:pt x="0" y="231038"/>
                    <a:pt x="0" y="148838"/>
                  </a:cubicBezTo>
                  <a:cubicBezTo>
                    <a:pt x="0" y="66637"/>
                    <a:pt x="66637" y="0"/>
                    <a:pt x="148838" y="0"/>
                  </a:cubicBezTo>
                  <a:cubicBezTo>
                    <a:pt x="231038" y="0"/>
                    <a:pt x="297675" y="66637"/>
                    <a:pt x="297675" y="1488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3925240" y="1182242"/>
              <a:ext cx="331682" cy="331647"/>
            </a:xfrm>
            <a:custGeom>
              <a:avLst/>
              <a:gdLst/>
              <a:ahLst/>
              <a:cxnLst/>
              <a:rect l="l" t="t" r="r" b="b"/>
              <a:pathLst>
                <a:path w="197653" h="197643" extrusionOk="0">
                  <a:moveTo>
                    <a:pt x="197653" y="102013"/>
                  </a:moveTo>
                  <a:lnTo>
                    <a:pt x="137817" y="80477"/>
                  </a:lnTo>
                  <a:lnTo>
                    <a:pt x="159363" y="20641"/>
                  </a:lnTo>
                  <a:lnTo>
                    <a:pt x="102022" y="0"/>
                  </a:lnTo>
                  <a:lnTo>
                    <a:pt x="80477" y="59827"/>
                  </a:lnTo>
                  <a:lnTo>
                    <a:pt x="20650" y="38291"/>
                  </a:lnTo>
                  <a:lnTo>
                    <a:pt x="0" y="95621"/>
                  </a:lnTo>
                  <a:lnTo>
                    <a:pt x="59836" y="117167"/>
                  </a:lnTo>
                  <a:lnTo>
                    <a:pt x="38290" y="177003"/>
                  </a:lnTo>
                  <a:lnTo>
                    <a:pt x="95631" y="197644"/>
                  </a:lnTo>
                  <a:lnTo>
                    <a:pt x="117176" y="137808"/>
                  </a:lnTo>
                  <a:lnTo>
                    <a:pt x="177003" y="1593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3"/>
            <p:cNvSpPr/>
            <p:nvPr/>
          </p:nvSpPr>
          <p:spPr>
            <a:xfrm rot="-543206">
              <a:off x="4822922" y="911966"/>
              <a:ext cx="335176" cy="186815"/>
            </a:xfrm>
            <a:custGeom>
              <a:avLst/>
              <a:gdLst/>
              <a:ahLst/>
              <a:cxnLst/>
              <a:rect l="l" t="t" r="r" b="b"/>
              <a:pathLst>
                <a:path w="363737" h="202734" extrusionOk="0">
                  <a:moveTo>
                    <a:pt x="201587" y="201587"/>
                  </a:moveTo>
                  <a:cubicBezTo>
                    <a:pt x="301714" y="190376"/>
                    <a:pt x="373799" y="100127"/>
                    <a:pt x="362588" y="0"/>
                  </a:cubicBezTo>
                  <a:lnTo>
                    <a:pt x="0" y="40595"/>
                  </a:lnTo>
                  <a:cubicBezTo>
                    <a:pt x="11201" y="140713"/>
                    <a:pt x="101460" y="212788"/>
                    <a:pt x="201587" y="2015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3"/>
            <p:cNvSpPr/>
            <p:nvPr/>
          </p:nvSpPr>
          <p:spPr>
            <a:xfrm rot="-543206">
              <a:off x="4798380" y="765112"/>
              <a:ext cx="335174" cy="186825"/>
            </a:xfrm>
            <a:custGeom>
              <a:avLst/>
              <a:gdLst/>
              <a:ahLst/>
              <a:cxnLst/>
              <a:rect l="l" t="t" r="r" b="b"/>
              <a:pathLst>
                <a:path w="363735" h="202745" extrusionOk="0">
                  <a:moveTo>
                    <a:pt x="1147" y="202746"/>
                  </a:moveTo>
                  <a:lnTo>
                    <a:pt x="363736" y="162150"/>
                  </a:lnTo>
                  <a:cubicBezTo>
                    <a:pt x="352525" y="62024"/>
                    <a:pt x="262275" y="-10062"/>
                    <a:pt x="162148" y="1149"/>
                  </a:cubicBezTo>
                  <a:cubicBezTo>
                    <a:pt x="62022" y="12360"/>
                    <a:pt x="-10054" y="102619"/>
                    <a:pt x="1147" y="2027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3"/>
            <p:cNvSpPr/>
            <p:nvPr/>
          </p:nvSpPr>
          <p:spPr>
            <a:xfrm rot="-543206">
              <a:off x="5327714" y="1152327"/>
              <a:ext cx="198146" cy="159316"/>
            </a:xfrm>
            <a:custGeom>
              <a:avLst/>
              <a:gdLst/>
              <a:ahLst/>
              <a:cxnLst/>
              <a:rect l="l" t="t" r="r" b="b"/>
              <a:pathLst>
                <a:path w="215030" h="172891" extrusionOk="0">
                  <a:moveTo>
                    <a:pt x="57611" y="157419"/>
                  </a:moveTo>
                  <a:cubicBezTo>
                    <a:pt x="112713" y="189252"/>
                    <a:pt x="183198" y="170393"/>
                    <a:pt x="215030" y="115290"/>
                  </a:cubicBezTo>
                  <a:lnTo>
                    <a:pt x="15472" y="0"/>
                  </a:lnTo>
                  <a:cubicBezTo>
                    <a:pt x="-16360" y="55102"/>
                    <a:pt x="2499" y="125587"/>
                    <a:pt x="57611" y="157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3"/>
            <p:cNvSpPr/>
            <p:nvPr/>
          </p:nvSpPr>
          <p:spPr>
            <a:xfrm rot="-543206">
              <a:off x="5333396" y="1097857"/>
              <a:ext cx="198146" cy="159320"/>
            </a:xfrm>
            <a:custGeom>
              <a:avLst/>
              <a:gdLst/>
              <a:ahLst/>
              <a:cxnLst/>
              <a:rect l="l" t="t" r="r" b="b"/>
              <a:pathLst>
                <a:path w="215030" h="172896" extrusionOk="0">
                  <a:moveTo>
                    <a:pt x="0" y="57606"/>
                  </a:moveTo>
                  <a:lnTo>
                    <a:pt x="199558" y="172896"/>
                  </a:lnTo>
                  <a:cubicBezTo>
                    <a:pt x="231391" y="117794"/>
                    <a:pt x="212531" y="47309"/>
                    <a:pt x="157429" y="15477"/>
                  </a:cubicBezTo>
                  <a:cubicBezTo>
                    <a:pt x="102318" y="-16365"/>
                    <a:pt x="31842" y="2504"/>
                    <a:pt x="0" y="57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3"/>
            <p:cNvSpPr/>
            <p:nvPr/>
          </p:nvSpPr>
          <p:spPr>
            <a:xfrm rot="-3999147">
              <a:off x="3529633" y="1292453"/>
              <a:ext cx="95797" cy="95797"/>
            </a:xfrm>
            <a:custGeom>
              <a:avLst/>
              <a:gdLst/>
              <a:ahLst/>
              <a:cxnLst/>
              <a:rect l="l" t="t" r="r" b="b"/>
              <a:pathLst>
                <a:path w="127732" h="127732" extrusionOk="0">
                  <a:moveTo>
                    <a:pt x="120255" y="93831"/>
                  </a:moveTo>
                  <a:cubicBezTo>
                    <a:pt x="103701" y="124978"/>
                    <a:pt x="65039" y="136798"/>
                    <a:pt x="33901" y="120253"/>
                  </a:cubicBezTo>
                  <a:cubicBezTo>
                    <a:pt x="2755" y="103699"/>
                    <a:pt x="-9066" y="65037"/>
                    <a:pt x="7479" y="33900"/>
                  </a:cubicBezTo>
                  <a:cubicBezTo>
                    <a:pt x="24024" y="2762"/>
                    <a:pt x="62696" y="-9068"/>
                    <a:pt x="93833" y="7477"/>
                  </a:cubicBezTo>
                  <a:cubicBezTo>
                    <a:pt x="124970" y="24022"/>
                    <a:pt x="136800" y="62684"/>
                    <a:pt x="120255" y="93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3"/>
            <p:cNvSpPr/>
            <p:nvPr/>
          </p:nvSpPr>
          <p:spPr>
            <a:xfrm rot="-3999147">
              <a:off x="3683691" y="2082714"/>
              <a:ext cx="95787" cy="95787"/>
            </a:xfrm>
            <a:custGeom>
              <a:avLst/>
              <a:gdLst/>
              <a:ahLst/>
              <a:cxnLst/>
              <a:rect l="l" t="t" r="r" b="b"/>
              <a:pathLst>
                <a:path w="127718" h="127718" extrusionOk="0">
                  <a:moveTo>
                    <a:pt x="116137" y="100526"/>
                  </a:moveTo>
                  <a:cubicBezTo>
                    <a:pt x="95887" y="129396"/>
                    <a:pt x="56063" y="136388"/>
                    <a:pt x="27193" y="116137"/>
                  </a:cubicBezTo>
                  <a:cubicBezTo>
                    <a:pt x="-1677" y="95887"/>
                    <a:pt x="-8669" y="56063"/>
                    <a:pt x="11582" y="27193"/>
                  </a:cubicBezTo>
                  <a:cubicBezTo>
                    <a:pt x="31832" y="-1677"/>
                    <a:pt x="71656" y="-8669"/>
                    <a:pt x="100526" y="11582"/>
                  </a:cubicBezTo>
                  <a:cubicBezTo>
                    <a:pt x="129396" y="31832"/>
                    <a:pt x="136388" y="71656"/>
                    <a:pt x="116137" y="100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3"/>
            <p:cNvSpPr/>
            <p:nvPr/>
          </p:nvSpPr>
          <p:spPr>
            <a:xfrm rot="-3999147">
              <a:off x="3310312" y="1871849"/>
              <a:ext cx="272797" cy="152049"/>
            </a:xfrm>
            <a:custGeom>
              <a:avLst/>
              <a:gdLst/>
              <a:ahLst/>
              <a:cxnLst/>
              <a:rect l="l" t="t" r="r" b="b"/>
              <a:pathLst>
                <a:path w="363737" h="202736" extrusionOk="0">
                  <a:moveTo>
                    <a:pt x="201587" y="201587"/>
                  </a:moveTo>
                  <a:cubicBezTo>
                    <a:pt x="301714" y="190376"/>
                    <a:pt x="373799" y="100127"/>
                    <a:pt x="362588" y="0"/>
                  </a:cubicBezTo>
                  <a:lnTo>
                    <a:pt x="0" y="40596"/>
                  </a:lnTo>
                  <a:cubicBezTo>
                    <a:pt x="11201" y="140713"/>
                    <a:pt x="101460" y="212798"/>
                    <a:pt x="201587" y="2015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3"/>
            <p:cNvSpPr/>
            <p:nvPr/>
          </p:nvSpPr>
          <p:spPr>
            <a:xfrm rot="-3999147">
              <a:off x="3198315" y="1824441"/>
              <a:ext cx="272797" cy="152056"/>
            </a:xfrm>
            <a:custGeom>
              <a:avLst/>
              <a:gdLst/>
              <a:ahLst/>
              <a:cxnLst/>
              <a:rect l="l" t="t" r="r" b="b"/>
              <a:pathLst>
                <a:path w="363737" h="202745" extrusionOk="0">
                  <a:moveTo>
                    <a:pt x="1149" y="202746"/>
                  </a:moveTo>
                  <a:lnTo>
                    <a:pt x="363737" y="162150"/>
                  </a:lnTo>
                  <a:cubicBezTo>
                    <a:pt x="352526" y="62023"/>
                    <a:pt x="262277" y="-10062"/>
                    <a:pt x="162150" y="1149"/>
                  </a:cubicBezTo>
                  <a:cubicBezTo>
                    <a:pt x="62023" y="12360"/>
                    <a:pt x="-10062" y="102619"/>
                    <a:pt x="1149" y="2027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3"/>
            <p:cNvSpPr/>
            <p:nvPr/>
          </p:nvSpPr>
          <p:spPr>
            <a:xfrm rot="-3999147">
              <a:off x="2922854" y="1733985"/>
              <a:ext cx="155387" cy="138522"/>
            </a:xfrm>
            <a:custGeom>
              <a:avLst/>
              <a:gdLst/>
              <a:ahLst/>
              <a:cxnLst/>
              <a:rect l="l" t="t" r="r" b="b"/>
              <a:pathLst>
                <a:path w="207187" h="184699" extrusionOk="0">
                  <a:moveTo>
                    <a:pt x="45777" y="161401"/>
                  </a:moveTo>
                  <a:cubicBezTo>
                    <a:pt x="96555" y="199768"/>
                    <a:pt x="168821" y="189700"/>
                    <a:pt x="207188" y="138922"/>
                  </a:cubicBezTo>
                  <a:lnTo>
                    <a:pt x="23298" y="0"/>
                  </a:lnTo>
                  <a:cubicBezTo>
                    <a:pt x="-15069" y="50768"/>
                    <a:pt x="-5001" y="123034"/>
                    <a:pt x="45777" y="161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3"/>
            <p:cNvSpPr/>
            <p:nvPr/>
          </p:nvSpPr>
          <p:spPr>
            <a:xfrm rot="-3999147">
              <a:off x="2898252" y="1704335"/>
              <a:ext cx="155387" cy="138519"/>
            </a:xfrm>
            <a:custGeom>
              <a:avLst/>
              <a:gdLst/>
              <a:ahLst/>
              <a:cxnLst/>
              <a:rect l="l" t="t" r="r" b="b"/>
              <a:pathLst>
                <a:path w="207187" h="184696" extrusionOk="0">
                  <a:moveTo>
                    <a:pt x="0" y="45775"/>
                  </a:moveTo>
                  <a:lnTo>
                    <a:pt x="183890" y="184697"/>
                  </a:lnTo>
                  <a:cubicBezTo>
                    <a:pt x="222256" y="133919"/>
                    <a:pt x="212189" y="61653"/>
                    <a:pt x="161411" y="23286"/>
                  </a:cubicBezTo>
                  <a:cubicBezTo>
                    <a:pt x="110623" y="-15061"/>
                    <a:pt x="38367" y="-5003"/>
                    <a:pt x="0" y="4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3"/>
            <p:cNvSpPr/>
            <p:nvPr/>
          </p:nvSpPr>
          <p:spPr>
            <a:xfrm rot="-3999147">
              <a:off x="3205916" y="1490053"/>
              <a:ext cx="155384" cy="138522"/>
            </a:xfrm>
            <a:custGeom>
              <a:avLst/>
              <a:gdLst/>
              <a:ahLst/>
              <a:cxnLst/>
              <a:rect l="l" t="t" r="r" b="b"/>
              <a:pathLst>
                <a:path w="207183" h="184699" extrusionOk="0">
                  <a:moveTo>
                    <a:pt x="45773" y="161401"/>
                  </a:moveTo>
                  <a:cubicBezTo>
                    <a:pt x="96551" y="199768"/>
                    <a:pt x="168817" y="189700"/>
                    <a:pt x="207183" y="138922"/>
                  </a:cubicBezTo>
                  <a:lnTo>
                    <a:pt x="23294" y="0"/>
                  </a:lnTo>
                  <a:cubicBezTo>
                    <a:pt x="-15063" y="50778"/>
                    <a:pt x="-5005" y="123044"/>
                    <a:pt x="45773" y="161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3"/>
            <p:cNvSpPr/>
            <p:nvPr/>
          </p:nvSpPr>
          <p:spPr>
            <a:xfrm rot="-3999147">
              <a:off x="3181315" y="1460402"/>
              <a:ext cx="155387" cy="138526"/>
            </a:xfrm>
            <a:custGeom>
              <a:avLst/>
              <a:gdLst/>
              <a:ahLst/>
              <a:cxnLst/>
              <a:rect l="l" t="t" r="r" b="b"/>
              <a:pathLst>
                <a:path w="207187" h="184705" extrusionOk="0">
                  <a:moveTo>
                    <a:pt x="0" y="45783"/>
                  </a:moveTo>
                  <a:lnTo>
                    <a:pt x="183890" y="184705"/>
                  </a:lnTo>
                  <a:cubicBezTo>
                    <a:pt x="222256" y="133927"/>
                    <a:pt x="212189" y="61661"/>
                    <a:pt x="161411" y="23294"/>
                  </a:cubicBezTo>
                  <a:cubicBezTo>
                    <a:pt x="110633" y="-15072"/>
                    <a:pt x="38367" y="-4995"/>
                    <a:pt x="0" y="457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3"/>
            <p:cNvSpPr/>
            <p:nvPr/>
          </p:nvSpPr>
          <p:spPr>
            <a:xfrm rot="-3996033">
              <a:off x="5271196" y="1643656"/>
              <a:ext cx="95675" cy="95675"/>
            </a:xfrm>
            <a:custGeom>
              <a:avLst/>
              <a:gdLst/>
              <a:ahLst/>
              <a:cxnLst/>
              <a:rect l="l" t="t" r="r" b="b"/>
              <a:pathLst>
                <a:path w="127718" h="127718" extrusionOk="0">
                  <a:moveTo>
                    <a:pt x="116137" y="100526"/>
                  </a:moveTo>
                  <a:cubicBezTo>
                    <a:pt x="95887" y="129396"/>
                    <a:pt x="56063" y="136388"/>
                    <a:pt x="27193" y="116137"/>
                  </a:cubicBezTo>
                  <a:cubicBezTo>
                    <a:pt x="-1677" y="95887"/>
                    <a:pt x="-8669" y="56063"/>
                    <a:pt x="11582" y="27193"/>
                  </a:cubicBezTo>
                  <a:cubicBezTo>
                    <a:pt x="31832" y="-1677"/>
                    <a:pt x="71656" y="-8669"/>
                    <a:pt x="100526" y="11582"/>
                  </a:cubicBezTo>
                  <a:cubicBezTo>
                    <a:pt x="129396" y="31832"/>
                    <a:pt x="136388" y="71656"/>
                    <a:pt x="116137" y="100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6D0B8416-7E30-B33F-A030-2EDB81F5E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6">
            <a:extLst>
              <a:ext uri="{FF2B5EF4-FFF2-40B4-BE49-F238E27FC236}">
                <a16:creationId xmlns:a16="http://schemas.microsoft.com/office/drawing/2014/main" id="{06E82E81-B238-8A19-1A3B-B6426E7929EE}"/>
              </a:ext>
            </a:extLst>
          </p:cNvPr>
          <p:cNvSpPr/>
          <p:nvPr/>
        </p:nvSpPr>
        <p:spPr>
          <a:xfrm rot="10800000">
            <a:off x="-1783785" y="-4055514"/>
            <a:ext cx="4601823" cy="459501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6">
            <a:extLst>
              <a:ext uri="{FF2B5EF4-FFF2-40B4-BE49-F238E27FC236}">
                <a16:creationId xmlns:a16="http://schemas.microsoft.com/office/drawing/2014/main" id="{401A9003-ABEE-4D4C-6056-5A49FD89F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246" y="1475947"/>
            <a:ext cx="60975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patient dashboard - Web</a:t>
            </a:r>
          </a:p>
        </p:txBody>
      </p:sp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B70AF3-6083-F164-1834-693AAC67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31"/>
          <a:stretch>
            <a:fillRect/>
          </a:stretch>
        </p:blipFill>
        <p:spPr>
          <a:xfrm>
            <a:off x="2407784" y="2161822"/>
            <a:ext cx="4328430" cy="243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37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4DBDF971-57D6-6E79-1597-D8B987887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6">
            <a:extLst>
              <a:ext uri="{FF2B5EF4-FFF2-40B4-BE49-F238E27FC236}">
                <a16:creationId xmlns:a16="http://schemas.microsoft.com/office/drawing/2014/main" id="{DB10115D-E20A-4CC7-CCFC-5BF400524838}"/>
              </a:ext>
            </a:extLst>
          </p:cNvPr>
          <p:cNvSpPr/>
          <p:nvPr/>
        </p:nvSpPr>
        <p:spPr>
          <a:xfrm rot="10800000">
            <a:off x="-1783785" y="-4055514"/>
            <a:ext cx="4601823" cy="459501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6">
            <a:extLst>
              <a:ext uri="{FF2B5EF4-FFF2-40B4-BE49-F238E27FC236}">
                <a16:creationId xmlns:a16="http://schemas.microsoft.com/office/drawing/2014/main" id="{3DE44445-0920-CB27-4D5E-6964FB69DB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246" y="1475947"/>
            <a:ext cx="60975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doctor dashboard - Web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7E0FB5-3FF9-AC3E-AD6B-E391E861A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4" y="2048647"/>
            <a:ext cx="5818909" cy="26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92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4633CABD-52CF-9DB3-E23E-ADA575B5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6">
            <a:extLst>
              <a:ext uri="{FF2B5EF4-FFF2-40B4-BE49-F238E27FC236}">
                <a16:creationId xmlns:a16="http://schemas.microsoft.com/office/drawing/2014/main" id="{68DB6290-7964-6D93-F847-DDC3B423CFAB}"/>
              </a:ext>
            </a:extLst>
          </p:cNvPr>
          <p:cNvSpPr/>
          <p:nvPr/>
        </p:nvSpPr>
        <p:spPr>
          <a:xfrm rot="10800000">
            <a:off x="-1783785" y="-4055514"/>
            <a:ext cx="4601823" cy="459501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6">
            <a:extLst>
              <a:ext uri="{FF2B5EF4-FFF2-40B4-BE49-F238E27FC236}">
                <a16:creationId xmlns:a16="http://schemas.microsoft.com/office/drawing/2014/main" id="{1526B95C-143B-6215-35D1-941DA94BD8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246" y="1475947"/>
            <a:ext cx="60975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admin dashboard - Web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92C176-3066-95EB-F1D8-6698E5899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93" y="2252749"/>
            <a:ext cx="5270979" cy="24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5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1"/>
          <p:cNvSpPr txBox="1">
            <a:spLocks noGrp="1"/>
          </p:cNvSpPr>
          <p:nvPr>
            <p:ph type="title"/>
          </p:nvPr>
        </p:nvSpPr>
        <p:spPr>
          <a:xfrm>
            <a:off x="2158063" y="1646175"/>
            <a:ext cx="4827900" cy="18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time</a:t>
            </a:r>
            <a:endParaRPr dirty="0"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-127421" y="3110988"/>
            <a:ext cx="2716282" cy="3105636"/>
            <a:chOff x="-127421" y="3110988"/>
            <a:chExt cx="2716282" cy="3105636"/>
          </a:xfrm>
        </p:grpSpPr>
        <p:sp>
          <p:nvSpPr>
            <p:cNvPr id="914" name="Google Shape;914;p41"/>
            <p:cNvSpPr/>
            <p:nvPr/>
          </p:nvSpPr>
          <p:spPr>
            <a:xfrm rot="10800000">
              <a:off x="-127421" y="4150373"/>
              <a:ext cx="2069345" cy="2066251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5" name="Google Shape;915;p41"/>
            <p:cNvGrpSpPr/>
            <p:nvPr/>
          </p:nvGrpSpPr>
          <p:grpSpPr>
            <a:xfrm>
              <a:off x="161929" y="3110988"/>
              <a:ext cx="2426932" cy="1779236"/>
              <a:chOff x="1009950" y="2705449"/>
              <a:chExt cx="2130196" cy="1561693"/>
            </a:xfrm>
          </p:grpSpPr>
          <p:sp>
            <p:nvSpPr>
              <p:cNvPr id="916" name="Google Shape;916;p41"/>
              <p:cNvSpPr/>
              <p:nvPr/>
            </p:nvSpPr>
            <p:spPr>
              <a:xfrm>
                <a:off x="1009950" y="2705449"/>
                <a:ext cx="930419" cy="930417"/>
              </a:xfrm>
              <a:custGeom>
                <a:avLst/>
                <a:gdLst/>
                <a:ahLst/>
                <a:cxnLst/>
                <a:rect l="l" t="t" r="r" b="b"/>
                <a:pathLst>
                  <a:path w="961673" h="961671" extrusionOk="0">
                    <a:moveTo>
                      <a:pt x="870195" y="237"/>
                    </a:moveTo>
                    <a:lnTo>
                      <a:pt x="709137" y="23002"/>
                    </a:lnTo>
                    <a:cubicBezTo>
                      <a:pt x="696116" y="24840"/>
                      <a:pt x="687049" y="36889"/>
                      <a:pt x="688897" y="49910"/>
                    </a:cubicBezTo>
                    <a:cubicBezTo>
                      <a:pt x="690735" y="62931"/>
                      <a:pt x="702784" y="71998"/>
                      <a:pt x="715805" y="70150"/>
                    </a:cubicBezTo>
                    <a:lnTo>
                      <a:pt x="853289" y="50719"/>
                    </a:lnTo>
                    <a:lnTo>
                      <a:pt x="905695" y="421461"/>
                    </a:lnTo>
                    <a:lnTo>
                      <a:pt x="910010" y="452008"/>
                    </a:lnTo>
                    <a:cubicBezTo>
                      <a:pt x="941290" y="673274"/>
                      <a:pt x="786718" y="878737"/>
                      <a:pt x="565453" y="910017"/>
                    </a:cubicBezTo>
                    <a:cubicBezTo>
                      <a:pt x="344187" y="941297"/>
                      <a:pt x="138723" y="786726"/>
                      <a:pt x="107452" y="565460"/>
                    </a:cubicBezTo>
                    <a:lnTo>
                      <a:pt x="102347" y="529370"/>
                    </a:lnTo>
                    <a:lnTo>
                      <a:pt x="50722" y="164181"/>
                    </a:lnTo>
                    <a:lnTo>
                      <a:pt x="193749" y="143960"/>
                    </a:lnTo>
                    <a:cubicBezTo>
                      <a:pt x="206770" y="142121"/>
                      <a:pt x="215837" y="130072"/>
                      <a:pt x="213990" y="117051"/>
                    </a:cubicBezTo>
                    <a:cubicBezTo>
                      <a:pt x="212151" y="104031"/>
                      <a:pt x="200102" y="94963"/>
                      <a:pt x="187081" y="96811"/>
                    </a:cubicBezTo>
                    <a:lnTo>
                      <a:pt x="20480" y="120366"/>
                    </a:lnTo>
                    <a:cubicBezTo>
                      <a:pt x="7459" y="122205"/>
                      <a:pt x="-1609" y="134254"/>
                      <a:pt x="239" y="147274"/>
                    </a:cubicBezTo>
                    <a:lnTo>
                      <a:pt x="55198" y="536037"/>
                    </a:lnTo>
                    <a:lnTo>
                      <a:pt x="60304" y="572128"/>
                    </a:lnTo>
                    <a:cubicBezTo>
                      <a:pt x="95260" y="819396"/>
                      <a:pt x="324861" y="992132"/>
                      <a:pt x="572130" y="957176"/>
                    </a:cubicBezTo>
                    <a:cubicBezTo>
                      <a:pt x="819408" y="922219"/>
                      <a:pt x="992134" y="692619"/>
                      <a:pt x="957178" y="445340"/>
                    </a:cubicBezTo>
                    <a:lnTo>
                      <a:pt x="952863" y="414793"/>
                    </a:lnTo>
                    <a:lnTo>
                      <a:pt x="897123" y="20478"/>
                    </a:lnTo>
                    <a:cubicBezTo>
                      <a:pt x="895265" y="7457"/>
                      <a:pt x="883226" y="-1601"/>
                      <a:pt x="870195" y="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41"/>
              <p:cNvSpPr/>
              <p:nvPr/>
            </p:nvSpPr>
            <p:spPr>
              <a:xfrm>
                <a:off x="1537496" y="3586139"/>
                <a:ext cx="534676" cy="617364"/>
              </a:xfrm>
              <a:custGeom>
                <a:avLst/>
                <a:gdLst/>
                <a:ahLst/>
                <a:cxnLst/>
                <a:rect l="l" t="t" r="r" b="b"/>
                <a:pathLst>
                  <a:path w="552637" h="638102" extrusionOk="0">
                    <a:moveTo>
                      <a:pt x="344204" y="625677"/>
                    </a:moveTo>
                    <a:lnTo>
                      <a:pt x="269042" y="636307"/>
                    </a:lnTo>
                    <a:cubicBezTo>
                      <a:pt x="170268" y="650271"/>
                      <a:pt x="78561" y="581281"/>
                      <a:pt x="64607" y="482516"/>
                    </a:cubicBezTo>
                    <a:lnTo>
                      <a:pt x="237" y="27145"/>
                    </a:lnTo>
                    <a:cubicBezTo>
                      <a:pt x="-1601" y="14124"/>
                      <a:pt x="7457" y="2075"/>
                      <a:pt x="20478" y="237"/>
                    </a:cubicBezTo>
                    <a:cubicBezTo>
                      <a:pt x="33498" y="-1601"/>
                      <a:pt x="45547" y="7457"/>
                      <a:pt x="47386" y="20478"/>
                    </a:cubicBezTo>
                    <a:lnTo>
                      <a:pt x="111756" y="475849"/>
                    </a:lnTo>
                    <a:cubicBezTo>
                      <a:pt x="122043" y="548610"/>
                      <a:pt x="189613" y="599436"/>
                      <a:pt x="262374" y="589149"/>
                    </a:cubicBezTo>
                    <a:lnTo>
                      <a:pt x="337536" y="578519"/>
                    </a:lnTo>
                    <a:cubicBezTo>
                      <a:pt x="443845" y="563488"/>
                      <a:pt x="518111" y="464781"/>
                      <a:pt x="503081" y="358472"/>
                    </a:cubicBezTo>
                    <a:lnTo>
                      <a:pt x="484993" y="230504"/>
                    </a:lnTo>
                    <a:cubicBezTo>
                      <a:pt x="483154" y="217483"/>
                      <a:pt x="492213" y="205434"/>
                      <a:pt x="505233" y="203596"/>
                    </a:cubicBezTo>
                    <a:cubicBezTo>
                      <a:pt x="518254" y="201757"/>
                      <a:pt x="530303" y="210816"/>
                      <a:pt x="532142" y="223836"/>
                    </a:cubicBezTo>
                    <a:lnTo>
                      <a:pt x="550230" y="351805"/>
                    </a:lnTo>
                    <a:cubicBezTo>
                      <a:pt x="568946" y="484117"/>
                      <a:pt x="476516" y="606970"/>
                      <a:pt x="344204" y="6256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41"/>
              <p:cNvSpPr/>
              <p:nvPr/>
            </p:nvSpPr>
            <p:spPr>
              <a:xfrm>
                <a:off x="1512738" y="3547023"/>
                <a:ext cx="103102" cy="103102"/>
              </a:xfrm>
              <a:custGeom>
                <a:avLst/>
                <a:gdLst/>
                <a:ahLst/>
                <a:cxnLst/>
                <a:rect l="l" t="t" r="r" b="b"/>
                <a:pathLst>
                  <a:path w="106565" h="106565" extrusionOk="0">
                    <a:moveTo>
                      <a:pt x="106566" y="53283"/>
                    </a:moveTo>
                    <a:cubicBezTo>
                      <a:pt x="106566" y="82710"/>
                      <a:pt x="82710" y="106566"/>
                      <a:pt x="53283" y="106566"/>
                    </a:cubicBezTo>
                    <a:cubicBezTo>
                      <a:pt x="23856" y="106566"/>
                      <a:pt x="0" y="82710"/>
                      <a:pt x="0" y="53283"/>
                    </a:cubicBezTo>
                    <a:cubicBezTo>
                      <a:pt x="0" y="23856"/>
                      <a:pt x="23856" y="0"/>
                      <a:pt x="53283" y="0"/>
                    </a:cubicBezTo>
                    <a:cubicBezTo>
                      <a:pt x="82710" y="0"/>
                      <a:pt x="106566" y="23856"/>
                      <a:pt x="106566" y="53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41"/>
              <p:cNvSpPr/>
              <p:nvPr/>
            </p:nvSpPr>
            <p:spPr>
              <a:xfrm>
                <a:off x="1627061" y="2723036"/>
                <a:ext cx="97517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00793" h="58140" extrusionOk="0">
                    <a:moveTo>
                      <a:pt x="52197" y="54378"/>
                    </a:moveTo>
                    <a:lnTo>
                      <a:pt x="100793" y="47511"/>
                    </a:lnTo>
                    <a:lnTo>
                      <a:pt x="94078" y="0"/>
                    </a:lnTo>
                    <a:lnTo>
                      <a:pt x="45481" y="6868"/>
                    </a:lnTo>
                    <a:lnTo>
                      <a:pt x="20640" y="10382"/>
                    </a:lnTo>
                    <a:cubicBezTo>
                      <a:pt x="7515" y="12240"/>
                      <a:pt x="-1610" y="24375"/>
                      <a:pt x="238" y="37500"/>
                    </a:cubicBezTo>
                    <a:lnTo>
                      <a:pt x="238" y="37500"/>
                    </a:lnTo>
                    <a:cubicBezTo>
                      <a:pt x="2095" y="50625"/>
                      <a:pt x="14230" y="59750"/>
                      <a:pt x="27355" y="57902"/>
                    </a:cubicBezTo>
                    <a:lnTo>
                      <a:pt x="52197" y="543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41"/>
              <p:cNvSpPr/>
              <p:nvPr/>
            </p:nvSpPr>
            <p:spPr>
              <a:xfrm>
                <a:off x="1877977" y="3149617"/>
                <a:ext cx="1262169" cy="1117524"/>
              </a:xfrm>
              <a:custGeom>
                <a:avLst/>
                <a:gdLst/>
                <a:ahLst/>
                <a:cxnLst/>
                <a:rect l="l" t="t" r="r" b="b"/>
                <a:pathLst>
                  <a:path w="1304567" h="1155064" extrusionOk="0">
                    <a:moveTo>
                      <a:pt x="821671" y="1134273"/>
                    </a:moveTo>
                    <a:lnTo>
                      <a:pt x="99353" y="758968"/>
                    </a:lnTo>
                    <a:cubicBezTo>
                      <a:pt x="9046" y="712048"/>
                      <a:pt x="-26130" y="600796"/>
                      <a:pt x="20790" y="510480"/>
                    </a:cubicBezTo>
                    <a:lnTo>
                      <a:pt x="234408" y="99353"/>
                    </a:lnTo>
                    <a:cubicBezTo>
                      <a:pt x="281328" y="9046"/>
                      <a:pt x="392580" y="-26130"/>
                      <a:pt x="482896" y="20790"/>
                    </a:cubicBezTo>
                    <a:lnTo>
                      <a:pt x="1205215" y="396094"/>
                    </a:lnTo>
                    <a:cubicBezTo>
                      <a:pt x="1295521" y="443015"/>
                      <a:pt x="1330697" y="554267"/>
                      <a:pt x="1283777" y="644583"/>
                    </a:cubicBezTo>
                    <a:lnTo>
                      <a:pt x="1070160" y="1055710"/>
                    </a:lnTo>
                    <a:cubicBezTo>
                      <a:pt x="1023230" y="1146026"/>
                      <a:pt x="911978" y="1181193"/>
                      <a:pt x="821671" y="11342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2262695" y="3461969"/>
                <a:ext cx="493154" cy="493154"/>
              </a:xfrm>
              <a:custGeom>
                <a:avLst/>
                <a:gdLst/>
                <a:ahLst/>
                <a:cxnLst/>
                <a:rect l="l" t="t" r="r" b="b"/>
                <a:pathLst>
                  <a:path w="509720" h="509720" extrusionOk="0">
                    <a:moveTo>
                      <a:pt x="509721" y="254860"/>
                    </a:moveTo>
                    <a:cubicBezTo>
                      <a:pt x="509721" y="395616"/>
                      <a:pt x="395616" y="509721"/>
                      <a:pt x="254860" y="509721"/>
                    </a:cubicBezTo>
                    <a:cubicBezTo>
                      <a:pt x="114105" y="509721"/>
                      <a:pt x="0" y="395616"/>
                      <a:pt x="0" y="254860"/>
                    </a:cubicBezTo>
                    <a:cubicBezTo>
                      <a:pt x="0" y="114105"/>
                      <a:pt x="114105" y="0"/>
                      <a:pt x="254860" y="0"/>
                    </a:cubicBezTo>
                    <a:cubicBezTo>
                      <a:pt x="395616" y="0"/>
                      <a:pt x="509721" y="114105"/>
                      <a:pt x="509721" y="2548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41"/>
              <p:cNvSpPr/>
              <p:nvPr/>
            </p:nvSpPr>
            <p:spPr>
              <a:xfrm>
                <a:off x="2347753" y="3547026"/>
                <a:ext cx="323121" cy="323121"/>
              </a:xfrm>
              <a:custGeom>
                <a:avLst/>
                <a:gdLst/>
                <a:ahLst/>
                <a:cxnLst/>
                <a:rect l="l" t="t" r="r" b="b"/>
                <a:pathLst>
                  <a:path w="333975" h="333975" extrusionOk="0">
                    <a:moveTo>
                      <a:pt x="333975" y="194958"/>
                    </a:moveTo>
                    <a:lnTo>
                      <a:pt x="237344" y="144742"/>
                    </a:lnTo>
                    <a:lnTo>
                      <a:pt x="287550" y="48111"/>
                    </a:lnTo>
                    <a:lnTo>
                      <a:pt x="194958" y="0"/>
                    </a:lnTo>
                    <a:lnTo>
                      <a:pt x="144742" y="96631"/>
                    </a:lnTo>
                    <a:lnTo>
                      <a:pt x="48111" y="46425"/>
                    </a:lnTo>
                    <a:lnTo>
                      <a:pt x="0" y="139027"/>
                    </a:lnTo>
                    <a:lnTo>
                      <a:pt x="96631" y="189233"/>
                    </a:lnTo>
                    <a:lnTo>
                      <a:pt x="46425" y="285864"/>
                    </a:lnTo>
                    <a:lnTo>
                      <a:pt x="139027" y="333975"/>
                    </a:lnTo>
                    <a:lnTo>
                      <a:pt x="189233" y="237344"/>
                    </a:lnTo>
                    <a:lnTo>
                      <a:pt x="285864" y="2875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41"/>
              <p:cNvSpPr/>
              <p:nvPr/>
            </p:nvSpPr>
            <p:spPr>
              <a:xfrm>
                <a:off x="2478903" y="3102581"/>
                <a:ext cx="482558" cy="363577"/>
              </a:xfrm>
              <a:custGeom>
                <a:avLst/>
                <a:gdLst/>
                <a:ahLst/>
                <a:cxnLst/>
                <a:rect l="l" t="t" r="r" b="b"/>
                <a:pathLst>
                  <a:path w="498768" h="375790" extrusionOk="0">
                    <a:moveTo>
                      <a:pt x="442655" y="375791"/>
                    </a:moveTo>
                    <a:lnTo>
                      <a:pt x="379933" y="343196"/>
                    </a:lnTo>
                    <a:lnTo>
                      <a:pt x="422843" y="260605"/>
                    </a:lnTo>
                    <a:cubicBezTo>
                      <a:pt x="434683" y="237821"/>
                      <a:pt x="425777" y="209646"/>
                      <a:pt x="402993" y="197807"/>
                    </a:cubicBezTo>
                    <a:lnTo>
                      <a:pt x="168431" y="75925"/>
                    </a:lnTo>
                    <a:cubicBezTo>
                      <a:pt x="145637" y="64085"/>
                      <a:pt x="117472" y="72991"/>
                      <a:pt x="105632" y="95775"/>
                    </a:cubicBezTo>
                    <a:lnTo>
                      <a:pt x="62722" y="178366"/>
                    </a:lnTo>
                    <a:lnTo>
                      <a:pt x="0" y="145772"/>
                    </a:lnTo>
                    <a:lnTo>
                      <a:pt x="42910" y="63180"/>
                    </a:lnTo>
                    <a:cubicBezTo>
                      <a:pt x="72723" y="5811"/>
                      <a:pt x="143647" y="-16620"/>
                      <a:pt x="201025" y="13193"/>
                    </a:cubicBezTo>
                    <a:lnTo>
                      <a:pt x="435588" y="135075"/>
                    </a:lnTo>
                    <a:cubicBezTo>
                      <a:pt x="492957" y="164888"/>
                      <a:pt x="515388" y="235812"/>
                      <a:pt x="485575" y="293190"/>
                    </a:cubicBezTo>
                    <a:lnTo>
                      <a:pt x="442655" y="3757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 rot="-962823" flipH="1">
                <a:off x="1160754" y="2791686"/>
                <a:ext cx="97538" cy="56262"/>
              </a:xfrm>
              <a:custGeom>
                <a:avLst/>
                <a:gdLst/>
                <a:ahLst/>
                <a:cxnLst/>
                <a:rect l="l" t="t" r="r" b="b"/>
                <a:pathLst>
                  <a:path w="100793" h="58140" extrusionOk="0">
                    <a:moveTo>
                      <a:pt x="52197" y="54378"/>
                    </a:moveTo>
                    <a:lnTo>
                      <a:pt x="100793" y="47511"/>
                    </a:lnTo>
                    <a:lnTo>
                      <a:pt x="94078" y="0"/>
                    </a:lnTo>
                    <a:lnTo>
                      <a:pt x="45481" y="6868"/>
                    </a:lnTo>
                    <a:lnTo>
                      <a:pt x="20640" y="10382"/>
                    </a:lnTo>
                    <a:cubicBezTo>
                      <a:pt x="7515" y="12240"/>
                      <a:pt x="-1610" y="24375"/>
                      <a:pt x="238" y="37500"/>
                    </a:cubicBezTo>
                    <a:lnTo>
                      <a:pt x="238" y="37500"/>
                    </a:lnTo>
                    <a:cubicBezTo>
                      <a:pt x="2095" y="50625"/>
                      <a:pt x="14230" y="59750"/>
                      <a:pt x="27355" y="57902"/>
                    </a:cubicBezTo>
                    <a:lnTo>
                      <a:pt x="52197" y="543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5" name="Google Shape;925;p41"/>
          <p:cNvGrpSpPr/>
          <p:nvPr/>
        </p:nvGrpSpPr>
        <p:grpSpPr>
          <a:xfrm>
            <a:off x="6016834" y="3639161"/>
            <a:ext cx="4827866" cy="4595015"/>
            <a:chOff x="5903822" y="3233036"/>
            <a:chExt cx="4827866" cy="4595015"/>
          </a:xfrm>
        </p:grpSpPr>
        <p:sp>
          <p:nvSpPr>
            <p:cNvPr id="926" name="Google Shape;926;p41"/>
            <p:cNvSpPr/>
            <p:nvPr/>
          </p:nvSpPr>
          <p:spPr>
            <a:xfrm rot="10800000">
              <a:off x="6129865" y="3233036"/>
              <a:ext cx="4601823" cy="4595015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7" name="Google Shape;927;p41"/>
            <p:cNvGrpSpPr/>
            <p:nvPr/>
          </p:nvGrpSpPr>
          <p:grpSpPr>
            <a:xfrm>
              <a:off x="5903822" y="3742319"/>
              <a:ext cx="812959" cy="861672"/>
              <a:chOff x="5137170" y="1563182"/>
              <a:chExt cx="584358" cy="619462"/>
            </a:xfrm>
          </p:grpSpPr>
          <p:sp>
            <p:nvSpPr>
              <p:cNvPr id="928" name="Google Shape;928;p41"/>
              <p:cNvSpPr/>
              <p:nvPr/>
            </p:nvSpPr>
            <p:spPr>
              <a:xfrm>
                <a:off x="5137170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7811"/>
                    </a:moveTo>
                    <a:cubicBezTo>
                      <a:pt x="96911" y="73631"/>
                      <a:pt x="75956" y="94567"/>
                      <a:pt x="50175" y="94567"/>
                    </a:cubicBezTo>
                    <a:cubicBezTo>
                      <a:pt x="24330" y="94567"/>
                      <a:pt x="3439" y="73631"/>
                      <a:pt x="3439" y="47811"/>
                    </a:cubicBezTo>
                    <a:cubicBezTo>
                      <a:pt x="3439" y="21992"/>
                      <a:pt x="24330" y="1063"/>
                      <a:pt x="50175" y="1063"/>
                    </a:cubicBezTo>
                    <a:cubicBezTo>
                      <a:pt x="75956" y="1063"/>
                      <a:pt x="96911" y="21992"/>
                      <a:pt x="96911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41"/>
              <p:cNvSpPr/>
              <p:nvPr/>
            </p:nvSpPr>
            <p:spPr>
              <a:xfrm>
                <a:off x="5137170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7936"/>
                    </a:moveTo>
                    <a:cubicBezTo>
                      <a:pt x="96911" y="73755"/>
                      <a:pt x="75956" y="94691"/>
                      <a:pt x="50175" y="94691"/>
                    </a:cubicBezTo>
                    <a:cubicBezTo>
                      <a:pt x="24330" y="94691"/>
                      <a:pt x="3439" y="73755"/>
                      <a:pt x="3439" y="47936"/>
                    </a:cubicBezTo>
                    <a:cubicBezTo>
                      <a:pt x="3439" y="22117"/>
                      <a:pt x="24330" y="1187"/>
                      <a:pt x="50175" y="1187"/>
                    </a:cubicBezTo>
                    <a:cubicBezTo>
                      <a:pt x="75956" y="1187"/>
                      <a:pt x="96911" y="22117"/>
                      <a:pt x="96911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41"/>
              <p:cNvSpPr/>
              <p:nvPr/>
            </p:nvSpPr>
            <p:spPr>
              <a:xfrm>
                <a:off x="5312477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7811"/>
                    </a:moveTo>
                    <a:cubicBezTo>
                      <a:pt x="97028" y="73631"/>
                      <a:pt x="76137" y="94567"/>
                      <a:pt x="50292" y="94567"/>
                    </a:cubicBezTo>
                    <a:cubicBezTo>
                      <a:pt x="24447" y="94567"/>
                      <a:pt x="3556" y="73631"/>
                      <a:pt x="3556" y="47811"/>
                    </a:cubicBezTo>
                    <a:cubicBezTo>
                      <a:pt x="3556" y="21992"/>
                      <a:pt x="24447" y="1063"/>
                      <a:pt x="50292" y="1063"/>
                    </a:cubicBezTo>
                    <a:cubicBezTo>
                      <a:pt x="76137" y="1063"/>
                      <a:pt x="97028" y="21992"/>
                      <a:pt x="97028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312477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7936"/>
                    </a:moveTo>
                    <a:cubicBezTo>
                      <a:pt x="97028" y="73755"/>
                      <a:pt x="76137" y="94691"/>
                      <a:pt x="50292" y="94691"/>
                    </a:cubicBezTo>
                    <a:cubicBezTo>
                      <a:pt x="24447" y="94691"/>
                      <a:pt x="3556" y="73755"/>
                      <a:pt x="3556" y="47936"/>
                    </a:cubicBezTo>
                    <a:cubicBezTo>
                      <a:pt x="3556" y="22117"/>
                      <a:pt x="24447" y="1187"/>
                      <a:pt x="50292" y="1187"/>
                    </a:cubicBezTo>
                    <a:cubicBezTo>
                      <a:pt x="76137" y="1187"/>
                      <a:pt x="97028" y="22117"/>
                      <a:pt x="97028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476117" y="1563182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7811"/>
                    </a:moveTo>
                    <a:cubicBezTo>
                      <a:pt x="97137" y="73631"/>
                      <a:pt x="76182" y="94567"/>
                      <a:pt x="50400" y="94567"/>
                    </a:cubicBezTo>
                    <a:cubicBezTo>
                      <a:pt x="24556" y="94567"/>
                      <a:pt x="3664" y="73631"/>
                      <a:pt x="3664" y="47811"/>
                    </a:cubicBezTo>
                    <a:cubicBezTo>
                      <a:pt x="3664" y="21992"/>
                      <a:pt x="24556" y="1063"/>
                      <a:pt x="50400" y="1063"/>
                    </a:cubicBezTo>
                    <a:cubicBezTo>
                      <a:pt x="76182" y="1063"/>
                      <a:pt x="97137" y="21992"/>
                      <a:pt x="97137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476117" y="1750191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7936"/>
                    </a:moveTo>
                    <a:cubicBezTo>
                      <a:pt x="97137" y="73755"/>
                      <a:pt x="76182" y="94691"/>
                      <a:pt x="50400" y="94691"/>
                    </a:cubicBezTo>
                    <a:cubicBezTo>
                      <a:pt x="24556" y="94691"/>
                      <a:pt x="3664" y="73755"/>
                      <a:pt x="3664" y="47936"/>
                    </a:cubicBezTo>
                    <a:cubicBezTo>
                      <a:pt x="3664" y="22117"/>
                      <a:pt x="24556" y="1187"/>
                      <a:pt x="50400" y="1187"/>
                    </a:cubicBezTo>
                    <a:cubicBezTo>
                      <a:pt x="76182" y="1187"/>
                      <a:pt x="97137" y="22117"/>
                      <a:pt x="97137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651425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7811"/>
                    </a:moveTo>
                    <a:cubicBezTo>
                      <a:pt x="97253" y="73631"/>
                      <a:pt x="76361" y="94567"/>
                      <a:pt x="50517" y="94567"/>
                    </a:cubicBezTo>
                    <a:cubicBezTo>
                      <a:pt x="24736" y="94567"/>
                      <a:pt x="3781" y="73631"/>
                      <a:pt x="3781" y="47811"/>
                    </a:cubicBezTo>
                    <a:cubicBezTo>
                      <a:pt x="3781" y="21992"/>
                      <a:pt x="24736" y="1063"/>
                      <a:pt x="50517" y="1063"/>
                    </a:cubicBezTo>
                    <a:cubicBezTo>
                      <a:pt x="76361" y="1063"/>
                      <a:pt x="97253" y="21992"/>
                      <a:pt x="97253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651425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7936"/>
                    </a:moveTo>
                    <a:cubicBezTo>
                      <a:pt x="97253" y="73755"/>
                      <a:pt x="76361" y="94691"/>
                      <a:pt x="50517" y="94691"/>
                    </a:cubicBezTo>
                    <a:cubicBezTo>
                      <a:pt x="24736" y="94691"/>
                      <a:pt x="3781" y="73755"/>
                      <a:pt x="3781" y="47936"/>
                    </a:cubicBezTo>
                    <a:cubicBezTo>
                      <a:pt x="3781" y="22117"/>
                      <a:pt x="24736" y="1187"/>
                      <a:pt x="50517" y="1187"/>
                    </a:cubicBezTo>
                    <a:cubicBezTo>
                      <a:pt x="76361" y="1187"/>
                      <a:pt x="97253" y="22117"/>
                      <a:pt x="97253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137170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8059"/>
                    </a:moveTo>
                    <a:cubicBezTo>
                      <a:pt x="96911" y="73878"/>
                      <a:pt x="75956" y="94807"/>
                      <a:pt x="50175" y="94807"/>
                    </a:cubicBezTo>
                    <a:cubicBezTo>
                      <a:pt x="24330" y="94807"/>
                      <a:pt x="3439" y="73878"/>
                      <a:pt x="3439" y="48059"/>
                    </a:cubicBezTo>
                    <a:cubicBezTo>
                      <a:pt x="3439" y="22240"/>
                      <a:pt x="24330" y="1304"/>
                      <a:pt x="50175" y="1304"/>
                    </a:cubicBezTo>
                    <a:cubicBezTo>
                      <a:pt x="75956" y="1304"/>
                      <a:pt x="96911" y="22240"/>
                      <a:pt x="96911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137170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8183"/>
                    </a:moveTo>
                    <a:cubicBezTo>
                      <a:pt x="96911" y="74002"/>
                      <a:pt x="75956" y="94932"/>
                      <a:pt x="50175" y="94932"/>
                    </a:cubicBezTo>
                    <a:cubicBezTo>
                      <a:pt x="24330" y="94932"/>
                      <a:pt x="3439" y="74002"/>
                      <a:pt x="3439" y="48183"/>
                    </a:cubicBezTo>
                    <a:cubicBezTo>
                      <a:pt x="3439" y="22364"/>
                      <a:pt x="24330" y="1428"/>
                      <a:pt x="50175" y="1428"/>
                    </a:cubicBezTo>
                    <a:cubicBezTo>
                      <a:pt x="75956" y="1428"/>
                      <a:pt x="96911" y="22364"/>
                      <a:pt x="96911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312477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8059"/>
                    </a:moveTo>
                    <a:cubicBezTo>
                      <a:pt x="97028" y="73878"/>
                      <a:pt x="76137" y="94807"/>
                      <a:pt x="50292" y="94807"/>
                    </a:cubicBezTo>
                    <a:cubicBezTo>
                      <a:pt x="24447" y="94807"/>
                      <a:pt x="3556" y="73878"/>
                      <a:pt x="3556" y="48059"/>
                    </a:cubicBezTo>
                    <a:cubicBezTo>
                      <a:pt x="3556" y="22240"/>
                      <a:pt x="24447" y="1304"/>
                      <a:pt x="50292" y="1304"/>
                    </a:cubicBezTo>
                    <a:cubicBezTo>
                      <a:pt x="76137" y="1304"/>
                      <a:pt x="97028" y="22240"/>
                      <a:pt x="97028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5312477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8183"/>
                    </a:moveTo>
                    <a:cubicBezTo>
                      <a:pt x="97028" y="74002"/>
                      <a:pt x="76137" y="94932"/>
                      <a:pt x="50292" y="94932"/>
                    </a:cubicBezTo>
                    <a:cubicBezTo>
                      <a:pt x="24447" y="94932"/>
                      <a:pt x="3556" y="74002"/>
                      <a:pt x="3556" y="48183"/>
                    </a:cubicBezTo>
                    <a:cubicBezTo>
                      <a:pt x="3556" y="22364"/>
                      <a:pt x="24447" y="1428"/>
                      <a:pt x="50292" y="1428"/>
                    </a:cubicBezTo>
                    <a:cubicBezTo>
                      <a:pt x="76137" y="1428"/>
                      <a:pt x="97028" y="22364"/>
                      <a:pt x="97028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476117" y="1925509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8059"/>
                    </a:moveTo>
                    <a:cubicBezTo>
                      <a:pt x="97137" y="73878"/>
                      <a:pt x="76182" y="94807"/>
                      <a:pt x="50400" y="94807"/>
                    </a:cubicBezTo>
                    <a:cubicBezTo>
                      <a:pt x="24556" y="94807"/>
                      <a:pt x="3664" y="73878"/>
                      <a:pt x="3664" y="48059"/>
                    </a:cubicBezTo>
                    <a:cubicBezTo>
                      <a:pt x="3664" y="22240"/>
                      <a:pt x="24556" y="1304"/>
                      <a:pt x="50400" y="1304"/>
                    </a:cubicBezTo>
                    <a:cubicBezTo>
                      <a:pt x="76182" y="1304"/>
                      <a:pt x="97137" y="22240"/>
                      <a:pt x="97137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476117" y="2112518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8183"/>
                    </a:moveTo>
                    <a:cubicBezTo>
                      <a:pt x="97137" y="74002"/>
                      <a:pt x="76182" y="94932"/>
                      <a:pt x="50400" y="94932"/>
                    </a:cubicBezTo>
                    <a:cubicBezTo>
                      <a:pt x="24556" y="94932"/>
                      <a:pt x="3664" y="74002"/>
                      <a:pt x="3664" y="48183"/>
                    </a:cubicBezTo>
                    <a:cubicBezTo>
                      <a:pt x="3664" y="22364"/>
                      <a:pt x="24556" y="1428"/>
                      <a:pt x="50400" y="1428"/>
                    </a:cubicBezTo>
                    <a:cubicBezTo>
                      <a:pt x="76182" y="1428"/>
                      <a:pt x="97137" y="22364"/>
                      <a:pt x="97137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651425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8059"/>
                    </a:moveTo>
                    <a:cubicBezTo>
                      <a:pt x="97253" y="73878"/>
                      <a:pt x="76361" y="94807"/>
                      <a:pt x="50517" y="94807"/>
                    </a:cubicBezTo>
                    <a:cubicBezTo>
                      <a:pt x="24736" y="94807"/>
                      <a:pt x="3781" y="73878"/>
                      <a:pt x="3781" y="48059"/>
                    </a:cubicBezTo>
                    <a:cubicBezTo>
                      <a:pt x="3781" y="22240"/>
                      <a:pt x="24736" y="1304"/>
                      <a:pt x="50517" y="1304"/>
                    </a:cubicBezTo>
                    <a:cubicBezTo>
                      <a:pt x="76361" y="1304"/>
                      <a:pt x="97253" y="22240"/>
                      <a:pt x="97253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651425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8183"/>
                    </a:moveTo>
                    <a:cubicBezTo>
                      <a:pt x="97253" y="74002"/>
                      <a:pt x="76361" y="94932"/>
                      <a:pt x="50517" y="94932"/>
                    </a:cubicBezTo>
                    <a:cubicBezTo>
                      <a:pt x="24736" y="94932"/>
                      <a:pt x="3781" y="74002"/>
                      <a:pt x="3781" y="48183"/>
                    </a:cubicBezTo>
                    <a:cubicBezTo>
                      <a:pt x="3781" y="22364"/>
                      <a:pt x="24736" y="1428"/>
                      <a:pt x="50517" y="1428"/>
                    </a:cubicBezTo>
                    <a:cubicBezTo>
                      <a:pt x="76361" y="1428"/>
                      <a:pt x="97253" y="22364"/>
                      <a:pt x="97253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4" name="Google Shape;944;p41"/>
          <p:cNvGrpSpPr/>
          <p:nvPr/>
        </p:nvGrpSpPr>
        <p:grpSpPr>
          <a:xfrm>
            <a:off x="5092893" y="-1908059"/>
            <a:ext cx="945222" cy="319917"/>
            <a:chOff x="1608712" y="575096"/>
            <a:chExt cx="670466" cy="226924"/>
          </a:xfrm>
        </p:grpSpPr>
        <p:sp>
          <p:nvSpPr>
            <p:cNvPr id="945" name="Google Shape;945;p41"/>
            <p:cNvSpPr/>
            <p:nvPr/>
          </p:nvSpPr>
          <p:spPr>
            <a:xfrm>
              <a:off x="176343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160871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1918157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1763436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206256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1907840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221728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2062564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1"/>
          <p:cNvGrpSpPr/>
          <p:nvPr/>
        </p:nvGrpSpPr>
        <p:grpSpPr>
          <a:xfrm>
            <a:off x="2471603" y="-3708189"/>
            <a:ext cx="4601823" cy="4595015"/>
            <a:chOff x="2471603" y="-3860589"/>
            <a:chExt cx="4601823" cy="4595015"/>
          </a:xfrm>
        </p:grpSpPr>
        <p:sp>
          <p:nvSpPr>
            <p:cNvPr id="954" name="Google Shape;954;p41"/>
            <p:cNvSpPr/>
            <p:nvPr/>
          </p:nvSpPr>
          <p:spPr>
            <a:xfrm rot="10800000">
              <a:off x="2471603" y="-3860589"/>
              <a:ext cx="4601823" cy="4595015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5" name="Google Shape;955;p41"/>
            <p:cNvGrpSpPr/>
            <p:nvPr/>
          </p:nvGrpSpPr>
          <p:grpSpPr>
            <a:xfrm>
              <a:off x="2926393" y="379541"/>
              <a:ext cx="945222" cy="319917"/>
              <a:chOff x="1608712" y="575096"/>
              <a:chExt cx="670466" cy="226924"/>
            </a:xfrm>
          </p:grpSpPr>
          <p:sp>
            <p:nvSpPr>
              <p:cNvPr id="956" name="Google Shape;956;p41"/>
              <p:cNvSpPr/>
              <p:nvPr/>
            </p:nvSpPr>
            <p:spPr>
              <a:xfrm>
                <a:off x="1763432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608"/>
                    </a:moveTo>
                    <a:cubicBezTo>
                      <a:pt x="83609" y="64398"/>
                      <a:pt x="65136" y="82871"/>
                      <a:pt x="42353" y="82871"/>
                    </a:cubicBezTo>
                    <a:cubicBezTo>
                      <a:pt x="19556" y="82871"/>
                      <a:pt x="1090" y="64398"/>
                      <a:pt x="1090" y="41608"/>
                    </a:cubicBezTo>
                    <a:cubicBezTo>
                      <a:pt x="1090" y="18824"/>
                      <a:pt x="19556" y="352"/>
                      <a:pt x="42353" y="352"/>
                    </a:cubicBezTo>
                    <a:cubicBezTo>
                      <a:pt x="65136" y="352"/>
                      <a:pt x="83609" y="18824"/>
                      <a:pt x="83609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41"/>
              <p:cNvSpPr/>
              <p:nvPr/>
            </p:nvSpPr>
            <p:spPr>
              <a:xfrm>
                <a:off x="1608712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724"/>
                    </a:moveTo>
                    <a:cubicBezTo>
                      <a:pt x="83609" y="64514"/>
                      <a:pt x="65136" y="82980"/>
                      <a:pt x="42353" y="82980"/>
                    </a:cubicBezTo>
                    <a:cubicBezTo>
                      <a:pt x="19556" y="82980"/>
                      <a:pt x="1090" y="64514"/>
                      <a:pt x="1090" y="41724"/>
                    </a:cubicBezTo>
                    <a:cubicBezTo>
                      <a:pt x="1090" y="18934"/>
                      <a:pt x="19556" y="462"/>
                      <a:pt x="42353" y="462"/>
                    </a:cubicBezTo>
                    <a:cubicBezTo>
                      <a:pt x="65136" y="462"/>
                      <a:pt x="83609" y="18934"/>
                      <a:pt x="83609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41"/>
              <p:cNvSpPr/>
              <p:nvPr/>
            </p:nvSpPr>
            <p:spPr>
              <a:xfrm>
                <a:off x="1918157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608"/>
                    </a:moveTo>
                    <a:cubicBezTo>
                      <a:pt x="83711" y="64398"/>
                      <a:pt x="65233" y="82871"/>
                      <a:pt x="42449" y="82871"/>
                    </a:cubicBezTo>
                    <a:cubicBezTo>
                      <a:pt x="19665" y="82871"/>
                      <a:pt x="1193" y="64398"/>
                      <a:pt x="1193" y="41608"/>
                    </a:cubicBezTo>
                    <a:cubicBezTo>
                      <a:pt x="1193" y="18824"/>
                      <a:pt x="19665" y="352"/>
                      <a:pt x="42449" y="352"/>
                    </a:cubicBezTo>
                    <a:cubicBezTo>
                      <a:pt x="65233" y="352"/>
                      <a:pt x="83711" y="18824"/>
                      <a:pt x="83711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41"/>
              <p:cNvSpPr/>
              <p:nvPr/>
            </p:nvSpPr>
            <p:spPr>
              <a:xfrm>
                <a:off x="1763436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724"/>
                    </a:moveTo>
                    <a:cubicBezTo>
                      <a:pt x="83711" y="64514"/>
                      <a:pt x="65233" y="82980"/>
                      <a:pt x="42449" y="82980"/>
                    </a:cubicBezTo>
                    <a:cubicBezTo>
                      <a:pt x="19665" y="82980"/>
                      <a:pt x="1193" y="64514"/>
                      <a:pt x="1193" y="41724"/>
                    </a:cubicBezTo>
                    <a:cubicBezTo>
                      <a:pt x="1193" y="18934"/>
                      <a:pt x="19665" y="462"/>
                      <a:pt x="42449" y="462"/>
                    </a:cubicBezTo>
                    <a:cubicBezTo>
                      <a:pt x="65233" y="462"/>
                      <a:pt x="83711" y="18934"/>
                      <a:pt x="83711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41"/>
              <p:cNvSpPr/>
              <p:nvPr/>
            </p:nvSpPr>
            <p:spPr>
              <a:xfrm>
                <a:off x="2062560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608"/>
                    </a:moveTo>
                    <a:cubicBezTo>
                      <a:pt x="83807" y="64398"/>
                      <a:pt x="65342" y="82871"/>
                      <a:pt x="42551" y="82871"/>
                    </a:cubicBezTo>
                    <a:cubicBezTo>
                      <a:pt x="19761" y="82871"/>
                      <a:pt x="1289" y="64398"/>
                      <a:pt x="1289" y="41608"/>
                    </a:cubicBezTo>
                    <a:cubicBezTo>
                      <a:pt x="1289" y="18824"/>
                      <a:pt x="19761" y="352"/>
                      <a:pt x="42551" y="352"/>
                    </a:cubicBezTo>
                    <a:cubicBezTo>
                      <a:pt x="65342" y="352"/>
                      <a:pt x="83807" y="18824"/>
                      <a:pt x="8380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1907840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724"/>
                    </a:moveTo>
                    <a:cubicBezTo>
                      <a:pt x="83807" y="64514"/>
                      <a:pt x="65342" y="82980"/>
                      <a:pt x="42551" y="82980"/>
                    </a:cubicBezTo>
                    <a:cubicBezTo>
                      <a:pt x="19761" y="82980"/>
                      <a:pt x="1289" y="64514"/>
                      <a:pt x="1289" y="41724"/>
                    </a:cubicBezTo>
                    <a:cubicBezTo>
                      <a:pt x="1289" y="18934"/>
                      <a:pt x="19761" y="462"/>
                      <a:pt x="42551" y="462"/>
                    </a:cubicBezTo>
                    <a:cubicBezTo>
                      <a:pt x="65342" y="462"/>
                      <a:pt x="83807" y="18934"/>
                      <a:pt x="8380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2217284" y="575096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608"/>
                    </a:moveTo>
                    <a:cubicBezTo>
                      <a:pt x="83917" y="64398"/>
                      <a:pt x="65438" y="82871"/>
                      <a:pt x="42654" y="82871"/>
                    </a:cubicBezTo>
                    <a:cubicBezTo>
                      <a:pt x="19870" y="82871"/>
                      <a:pt x="1392" y="64398"/>
                      <a:pt x="1392" y="41608"/>
                    </a:cubicBezTo>
                    <a:cubicBezTo>
                      <a:pt x="1392" y="18824"/>
                      <a:pt x="19870" y="352"/>
                      <a:pt x="42654" y="352"/>
                    </a:cubicBezTo>
                    <a:cubicBezTo>
                      <a:pt x="65438" y="352"/>
                      <a:pt x="83917" y="18824"/>
                      <a:pt x="8391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2062564" y="740131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724"/>
                    </a:moveTo>
                    <a:cubicBezTo>
                      <a:pt x="83917" y="64514"/>
                      <a:pt x="65438" y="82980"/>
                      <a:pt x="42654" y="82980"/>
                    </a:cubicBezTo>
                    <a:cubicBezTo>
                      <a:pt x="19870" y="82980"/>
                      <a:pt x="1392" y="64514"/>
                      <a:pt x="1392" y="41724"/>
                    </a:cubicBezTo>
                    <a:cubicBezTo>
                      <a:pt x="1392" y="18934"/>
                      <a:pt x="19870" y="462"/>
                      <a:pt x="42654" y="462"/>
                    </a:cubicBezTo>
                    <a:cubicBezTo>
                      <a:pt x="65438" y="462"/>
                      <a:pt x="83917" y="18934"/>
                      <a:pt x="8391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64" name="Google Shape;964;p41"/>
          <p:cNvGrpSpPr/>
          <p:nvPr/>
        </p:nvGrpSpPr>
        <p:grpSpPr>
          <a:xfrm>
            <a:off x="66625" y="58668"/>
            <a:ext cx="1701881" cy="1587510"/>
            <a:chOff x="-83125" y="-7"/>
            <a:chExt cx="1701881" cy="1587510"/>
          </a:xfrm>
        </p:grpSpPr>
        <p:sp>
          <p:nvSpPr>
            <p:cNvPr id="965" name="Google Shape;965;p41"/>
            <p:cNvSpPr/>
            <p:nvPr/>
          </p:nvSpPr>
          <p:spPr>
            <a:xfrm rot="10800000" flipH="1">
              <a:off x="-83125" y="1078311"/>
              <a:ext cx="509192" cy="50919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1"/>
            <p:cNvSpPr/>
            <p:nvPr/>
          </p:nvSpPr>
          <p:spPr>
            <a:xfrm rot="10800000" flipH="1">
              <a:off x="426075" y="404419"/>
              <a:ext cx="358056" cy="35805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1"/>
            <p:cNvSpPr/>
            <p:nvPr/>
          </p:nvSpPr>
          <p:spPr>
            <a:xfrm rot="10800000" flipH="1">
              <a:off x="1260700" y="-6"/>
              <a:ext cx="358056" cy="35805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1"/>
            <p:cNvSpPr/>
            <p:nvPr/>
          </p:nvSpPr>
          <p:spPr>
            <a:xfrm rot="10800000" flipH="1">
              <a:off x="1" y="-7"/>
              <a:ext cx="190055" cy="190055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41"/>
          <p:cNvSpPr/>
          <p:nvPr/>
        </p:nvSpPr>
        <p:spPr>
          <a:xfrm rot="10800000" flipH="1">
            <a:off x="8398874" y="1141525"/>
            <a:ext cx="504652" cy="504652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41"/>
          <p:cNvSpPr/>
          <p:nvPr/>
        </p:nvSpPr>
        <p:spPr>
          <a:xfrm rot="10800000" flipH="1">
            <a:off x="8070150" y="699439"/>
            <a:ext cx="199136" cy="19913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1"/>
          <p:cNvSpPr/>
          <p:nvPr/>
        </p:nvSpPr>
        <p:spPr>
          <a:xfrm rot="10800000" flipH="1">
            <a:off x="8597097" y="220118"/>
            <a:ext cx="319786" cy="31978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>
          <a:extLst>
            <a:ext uri="{FF2B5EF4-FFF2-40B4-BE49-F238E27FC236}">
              <a16:creationId xmlns:a16="http://schemas.microsoft.com/office/drawing/2014/main" id="{844011B8-2C8F-E9CA-07B2-C1F7DE8C2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41">
            <a:extLst>
              <a:ext uri="{FF2B5EF4-FFF2-40B4-BE49-F238E27FC236}">
                <a16:creationId xmlns:a16="http://schemas.microsoft.com/office/drawing/2014/main" id="{D505B57A-18E5-6D1A-F0F3-9DA5ABE99F25}"/>
              </a:ext>
            </a:extLst>
          </p:cNvPr>
          <p:cNvGrpSpPr/>
          <p:nvPr/>
        </p:nvGrpSpPr>
        <p:grpSpPr>
          <a:xfrm>
            <a:off x="-127421" y="3110988"/>
            <a:ext cx="2716282" cy="3105636"/>
            <a:chOff x="-127421" y="3110988"/>
            <a:chExt cx="2716282" cy="3105636"/>
          </a:xfrm>
        </p:grpSpPr>
        <p:sp>
          <p:nvSpPr>
            <p:cNvPr id="914" name="Google Shape;914;p41">
              <a:extLst>
                <a:ext uri="{FF2B5EF4-FFF2-40B4-BE49-F238E27FC236}">
                  <a16:creationId xmlns:a16="http://schemas.microsoft.com/office/drawing/2014/main" id="{2CB740E2-C343-9276-7C77-7C71AD97EEBD}"/>
                </a:ext>
              </a:extLst>
            </p:cNvPr>
            <p:cNvSpPr/>
            <p:nvPr/>
          </p:nvSpPr>
          <p:spPr>
            <a:xfrm rot="10800000">
              <a:off x="-127421" y="4150373"/>
              <a:ext cx="2069345" cy="2066251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5" name="Google Shape;915;p41">
              <a:extLst>
                <a:ext uri="{FF2B5EF4-FFF2-40B4-BE49-F238E27FC236}">
                  <a16:creationId xmlns:a16="http://schemas.microsoft.com/office/drawing/2014/main" id="{D45F03FF-8821-89F0-847C-2B0334631277}"/>
                </a:ext>
              </a:extLst>
            </p:cNvPr>
            <p:cNvGrpSpPr/>
            <p:nvPr/>
          </p:nvGrpSpPr>
          <p:grpSpPr>
            <a:xfrm>
              <a:off x="161929" y="3110988"/>
              <a:ext cx="2426932" cy="1779236"/>
              <a:chOff x="1009950" y="2705449"/>
              <a:chExt cx="2130196" cy="1561693"/>
            </a:xfrm>
          </p:grpSpPr>
          <p:sp>
            <p:nvSpPr>
              <p:cNvPr id="916" name="Google Shape;916;p41">
                <a:extLst>
                  <a:ext uri="{FF2B5EF4-FFF2-40B4-BE49-F238E27FC236}">
                    <a16:creationId xmlns:a16="http://schemas.microsoft.com/office/drawing/2014/main" id="{293C7258-E1DF-6AC6-712D-8655739DC535}"/>
                  </a:ext>
                </a:extLst>
              </p:cNvPr>
              <p:cNvSpPr/>
              <p:nvPr/>
            </p:nvSpPr>
            <p:spPr>
              <a:xfrm>
                <a:off x="1009950" y="2705449"/>
                <a:ext cx="930419" cy="930417"/>
              </a:xfrm>
              <a:custGeom>
                <a:avLst/>
                <a:gdLst/>
                <a:ahLst/>
                <a:cxnLst/>
                <a:rect l="l" t="t" r="r" b="b"/>
                <a:pathLst>
                  <a:path w="961673" h="961671" extrusionOk="0">
                    <a:moveTo>
                      <a:pt x="870195" y="237"/>
                    </a:moveTo>
                    <a:lnTo>
                      <a:pt x="709137" y="23002"/>
                    </a:lnTo>
                    <a:cubicBezTo>
                      <a:pt x="696116" y="24840"/>
                      <a:pt x="687049" y="36889"/>
                      <a:pt x="688897" y="49910"/>
                    </a:cubicBezTo>
                    <a:cubicBezTo>
                      <a:pt x="690735" y="62931"/>
                      <a:pt x="702784" y="71998"/>
                      <a:pt x="715805" y="70150"/>
                    </a:cubicBezTo>
                    <a:lnTo>
                      <a:pt x="853289" y="50719"/>
                    </a:lnTo>
                    <a:lnTo>
                      <a:pt x="905695" y="421461"/>
                    </a:lnTo>
                    <a:lnTo>
                      <a:pt x="910010" y="452008"/>
                    </a:lnTo>
                    <a:cubicBezTo>
                      <a:pt x="941290" y="673274"/>
                      <a:pt x="786718" y="878737"/>
                      <a:pt x="565453" y="910017"/>
                    </a:cubicBezTo>
                    <a:cubicBezTo>
                      <a:pt x="344187" y="941297"/>
                      <a:pt x="138723" y="786726"/>
                      <a:pt x="107452" y="565460"/>
                    </a:cubicBezTo>
                    <a:lnTo>
                      <a:pt x="102347" y="529370"/>
                    </a:lnTo>
                    <a:lnTo>
                      <a:pt x="50722" y="164181"/>
                    </a:lnTo>
                    <a:lnTo>
                      <a:pt x="193749" y="143960"/>
                    </a:lnTo>
                    <a:cubicBezTo>
                      <a:pt x="206770" y="142121"/>
                      <a:pt x="215837" y="130072"/>
                      <a:pt x="213990" y="117051"/>
                    </a:cubicBezTo>
                    <a:cubicBezTo>
                      <a:pt x="212151" y="104031"/>
                      <a:pt x="200102" y="94963"/>
                      <a:pt x="187081" y="96811"/>
                    </a:cubicBezTo>
                    <a:lnTo>
                      <a:pt x="20480" y="120366"/>
                    </a:lnTo>
                    <a:cubicBezTo>
                      <a:pt x="7459" y="122205"/>
                      <a:pt x="-1609" y="134254"/>
                      <a:pt x="239" y="147274"/>
                    </a:cubicBezTo>
                    <a:lnTo>
                      <a:pt x="55198" y="536037"/>
                    </a:lnTo>
                    <a:lnTo>
                      <a:pt x="60304" y="572128"/>
                    </a:lnTo>
                    <a:cubicBezTo>
                      <a:pt x="95260" y="819396"/>
                      <a:pt x="324861" y="992132"/>
                      <a:pt x="572130" y="957176"/>
                    </a:cubicBezTo>
                    <a:cubicBezTo>
                      <a:pt x="819408" y="922219"/>
                      <a:pt x="992134" y="692619"/>
                      <a:pt x="957178" y="445340"/>
                    </a:cubicBezTo>
                    <a:lnTo>
                      <a:pt x="952863" y="414793"/>
                    </a:lnTo>
                    <a:lnTo>
                      <a:pt x="897123" y="20478"/>
                    </a:lnTo>
                    <a:cubicBezTo>
                      <a:pt x="895265" y="7457"/>
                      <a:pt x="883226" y="-1601"/>
                      <a:pt x="870195" y="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41">
                <a:extLst>
                  <a:ext uri="{FF2B5EF4-FFF2-40B4-BE49-F238E27FC236}">
                    <a16:creationId xmlns:a16="http://schemas.microsoft.com/office/drawing/2014/main" id="{5C86A4A1-ED15-3FF2-235C-84DA19DC1E71}"/>
                  </a:ext>
                </a:extLst>
              </p:cNvPr>
              <p:cNvSpPr/>
              <p:nvPr/>
            </p:nvSpPr>
            <p:spPr>
              <a:xfrm>
                <a:off x="1537496" y="3586139"/>
                <a:ext cx="534676" cy="617364"/>
              </a:xfrm>
              <a:custGeom>
                <a:avLst/>
                <a:gdLst/>
                <a:ahLst/>
                <a:cxnLst/>
                <a:rect l="l" t="t" r="r" b="b"/>
                <a:pathLst>
                  <a:path w="552637" h="638102" extrusionOk="0">
                    <a:moveTo>
                      <a:pt x="344204" y="625677"/>
                    </a:moveTo>
                    <a:lnTo>
                      <a:pt x="269042" y="636307"/>
                    </a:lnTo>
                    <a:cubicBezTo>
                      <a:pt x="170268" y="650271"/>
                      <a:pt x="78561" y="581281"/>
                      <a:pt x="64607" y="482516"/>
                    </a:cubicBezTo>
                    <a:lnTo>
                      <a:pt x="237" y="27145"/>
                    </a:lnTo>
                    <a:cubicBezTo>
                      <a:pt x="-1601" y="14124"/>
                      <a:pt x="7457" y="2075"/>
                      <a:pt x="20478" y="237"/>
                    </a:cubicBezTo>
                    <a:cubicBezTo>
                      <a:pt x="33498" y="-1601"/>
                      <a:pt x="45547" y="7457"/>
                      <a:pt x="47386" y="20478"/>
                    </a:cubicBezTo>
                    <a:lnTo>
                      <a:pt x="111756" y="475849"/>
                    </a:lnTo>
                    <a:cubicBezTo>
                      <a:pt x="122043" y="548610"/>
                      <a:pt x="189613" y="599436"/>
                      <a:pt x="262374" y="589149"/>
                    </a:cubicBezTo>
                    <a:lnTo>
                      <a:pt x="337536" y="578519"/>
                    </a:lnTo>
                    <a:cubicBezTo>
                      <a:pt x="443845" y="563488"/>
                      <a:pt x="518111" y="464781"/>
                      <a:pt x="503081" y="358472"/>
                    </a:cubicBezTo>
                    <a:lnTo>
                      <a:pt x="484993" y="230504"/>
                    </a:lnTo>
                    <a:cubicBezTo>
                      <a:pt x="483154" y="217483"/>
                      <a:pt x="492213" y="205434"/>
                      <a:pt x="505233" y="203596"/>
                    </a:cubicBezTo>
                    <a:cubicBezTo>
                      <a:pt x="518254" y="201757"/>
                      <a:pt x="530303" y="210816"/>
                      <a:pt x="532142" y="223836"/>
                    </a:cubicBezTo>
                    <a:lnTo>
                      <a:pt x="550230" y="351805"/>
                    </a:lnTo>
                    <a:cubicBezTo>
                      <a:pt x="568946" y="484117"/>
                      <a:pt x="476516" y="606970"/>
                      <a:pt x="344204" y="6256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41">
                <a:extLst>
                  <a:ext uri="{FF2B5EF4-FFF2-40B4-BE49-F238E27FC236}">
                    <a16:creationId xmlns:a16="http://schemas.microsoft.com/office/drawing/2014/main" id="{07D5E618-EFBC-EC55-376A-C1E3ED52D3FA}"/>
                  </a:ext>
                </a:extLst>
              </p:cNvPr>
              <p:cNvSpPr/>
              <p:nvPr/>
            </p:nvSpPr>
            <p:spPr>
              <a:xfrm>
                <a:off x="1512738" y="3547023"/>
                <a:ext cx="103102" cy="103102"/>
              </a:xfrm>
              <a:custGeom>
                <a:avLst/>
                <a:gdLst/>
                <a:ahLst/>
                <a:cxnLst/>
                <a:rect l="l" t="t" r="r" b="b"/>
                <a:pathLst>
                  <a:path w="106565" h="106565" extrusionOk="0">
                    <a:moveTo>
                      <a:pt x="106566" y="53283"/>
                    </a:moveTo>
                    <a:cubicBezTo>
                      <a:pt x="106566" y="82710"/>
                      <a:pt x="82710" y="106566"/>
                      <a:pt x="53283" y="106566"/>
                    </a:cubicBezTo>
                    <a:cubicBezTo>
                      <a:pt x="23856" y="106566"/>
                      <a:pt x="0" y="82710"/>
                      <a:pt x="0" y="53283"/>
                    </a:cubicBezTo>
                    <a:cubicBezTo>
                      <a:pt x="0" y="23856"/>
                      <a:pt x="23856" y="0"/>
                      <a:pt x="53283" y="0"/>
                    </a:cubicBezTo>
                    <a:cubicBezTo>
                      <a:pt x="82710" y="0"/>
                      <a:pt x="106566" y="23856"/>
                      <a:pt x="106566" y="53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41">
                <a:extLst>
                  <a:ext uri="{FF2B5EF4-FFF2-40B4-BE49-F238E27FC236}">
                    <a16:creationId xmlns:a16="http://schemas.microsoft.com/office/drawing/2014/main" id="{FA17882B-A545-9461-7E2F-006F8E1B5038}"/>
                  </a:ext>
                </a:extLst>
              </p:cNvPr>
              <p:cNvSpPr/>
              <p:nvPr/>
            </p:nvSpPr>
            <p:spPr>
              <a:xfrm>
                <a:off x="1627061" y="2723036"/>
                <a:ext cx="97517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00793" h="58140" extrusionOk="0">
                    <a:moveTo>
                      <a:pt x="52197" y="54378"/>
                    </a:moveTo>
                    <a:lnTo>
                      <a:pt x="100793" y="47511"/>
                    </a:lnTo>
                    <a:lnTo>
                      <a:pt x="94078" y="0"/>
                    </a:lnTo>
                    <a:lnTo>
                      <a:pt x="45481" y="6868"/>
                    </a:lnTo>
                    <a:lnTo>
                      <a:pt x="20640" y="10382"/>
                    </a:lnTo>
                    <a:cubicBezTo>
                      <a:pt x="7515" y="12240"/>
                      <a:pt x="-1610" y="24375"/>
                      <a:pt x="238" y="37500"/>
                    </a:cubicBezTo>
                    <a:lnTo>
                      <a:pt x="238" y="37500"/>
                    </a:lnTo>
                    <a:cubicBezTo>
                      <a:pt x="2095" y="50625"/>
                      <a:pt x="14230" y="59750"/>
                      <a:pt x="27355" y="57902"/>
                    </a:cubicBezTo>
                    <a:lnTo>
                      <a:pt x="52197" y="543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41">
                <a:extLst>
                  <a:ext uri="{FF2B5EF4-FFF2-40B4-BE49-F238E27FC236}">
                    <a16:creationId xmlns:a16="http://schemas.microsoft.com/office/drawing/2014/main" id="{35F9EC51-BDFA-633E-97AF-4C38B8D55947}"/>
                  </a:ext>
                </a:extLst>
              </p:cNvPr>
              <p:cNvSpPr/>
              <p:nvPr/>
            </p:nvSpPr>
            <p:spPr>
              <a:xfrm>
                <a:off x="1877977" y="3149617"/>
                <a:ext cx="1262169" cy="1117524"/>
              </a:xfrm>
              <a:custGeom>
                <a:avLst/>
                <a:gdLst/>
                <a:ahLst/>
                <a:cxnLst/>
                <a:rect l="l" t="t" r="r" b="b"/>
                <a:pathLst>
                  <a:path w="1304567" h="1155064" extrusionOk="0">
                    <a:moveTo>
                      <a:pt x="821671" y="1134273"/>
                    </a:moveTo>
                    <a:lnTo>
                      <a:pt x="99353" y="758968"/>
                    </a:lnTo>
                    <a:cubicBezTo>
                      <a:pt x="9046" y="712048"/>
                      <a:pt x="-26130" y="600796"/>
                      <a:pt x="20790" y="510480"/>
                    </a:cubicBezTo>
                    <a:lnTo>
                      <a:pt x="234408" y="99353"/>
                    </a:lnTo>
                    <a:cubicBezTo>
                      <a:pt x="281328" y="9046"/>
                      <a:pt x="392580" y="-26130"/>
                      <a:pt x="482896" y="20790"/>
                    </a:cubicBezTo>
                    <a:lnTo>
                      <a:pt x="1205215" y="396094"/>
                    </a:lnTo>
                    <a:cubicBezTo>
                      <a:pt x="1295521" y="443015"/>
                      <a:pt x="1330697" y="554267"/>
                      <a:pt x="1283777" y="644583"/>
                    </a:cubicBezTo>
                    <a:lnTo>
                      <a:pt x="1070160" y="1055710"/>
                    </a:lnTo>
                    <a:cubicBezTo>
                      <a:pt x="1023230" y="1146026"/>
                      <a:pt x="911978" y="1181193"/>
                      <a:pt x="821671" y="11342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41">
                <a:extLst>
                  <a:ext uri="{FF2B5EF4-FFF2-40B4-BE49-F238E27FC236}">
                    <a16:creationId xmlns:a16="http://schemas.microsoft.com/office/drawing/2014/main" id="{F2B95318-DC6C-A267-06DD-0FC52F1BE328}"/>
                  </a:ext>
                </a:extLst>
              </p:cNvPr>
              <p:cNvSpPr/>
              <p:nvPr/>
            </p:nvSpPr>
            <p:spPr>
              <a:xfrm>
                <a:off x="2262695" y="3461969"/>
                <a:ext cx="493154" cy="493154"/>
              </a:xfrm>
              <a:custGeom>
                <a:avLst/>
                <a:gdLst/>
                <a:ahLst/>
                <a:cxnLst/>
                <a:rect l="l" t="t" r="r" b="b"/>
                <a:pathLst>
                  <a:path w="509720" h="509720" extrusionOk="0">
                    <a:moveTo>
                      <a:pt x="509721" y="254860"/>
                    </a:moveTo>
                    <a:cubicBezTo>
                      <a:pt x="509721" y="395616"/>
                      <a:pt x="395616" y="509721"/>
                      <a:pt x="254860" y="509721"/>
                    </a:cubicBezTo>
                    <a:cubicBezTo>
                      <a:pt x="114105" y="509721"/>
                      <a:pt x="0" y="395616"/>
                      <a:pt x="0" y="254860"/>
                    </a:cubicBezTo>
                    <a:cubicBezTo>
                      <a:pt x="0" y="114105"/>
                      <a:pt x="114105" y="0"/>
                      <a:pt x="254860" y="0"/>
                    </a:cubicBezTo>
                    <a:cubicBezTo>
                      <a:pt x="395616" y="0"/>
                      <a:pt x="509721" y="114105"/>
                      <a:pt x="509721" y="2548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41">
                <a:extLst>
                  <a:ext uri="{FF2B5EF4-FFF2-40B4-BE49-F238E27FC236}">
                    <a16:creationId xmlns:a16="http://schemas.microsoft.com/office/drawing/2014/main" id="{0DAE3FF6-76DC-F98D-FCE4-7F76775DE572}"/>
                  </a:ext>
                </a:extLst>
              </p:cNvPr>
              <p:cNvSpPr/>
              <p:nvPr/>
            </p:nvSpPr>
            <p:spPr>
              <a:xfrm>
                <a:off x="2347753" y="3547026"/>
                <a:ext cx="323121" cy="323121"/>
              </a:xfrm>
              <a:custGeom>
                <a:avLst/>
                <a:gdLst/>
                <a:ahLst/>
                <a:cxnLst/>
                <a:rect l="l" t="t" r="r" b="b"/>
                <a:pathLst>
                  <a:path w="333975" h="333975" extrusionOk="0">
                    <a:moveTo>
                      <a:pt x="333975" y="194958"/>
                    </a:moveTo>
                    <a:lnTo>
                      <a:pt x="237344" y="144742"/>
                    </a:lnTo>
                    <a:lnTo>
                      <a:pt x="287550" y="48111"/>
                    </a:lnTo>
                    <a:lnTo>
                      <a:pt x="194958" y="0"/>
                    </a:lnTo>
                    <a:lnTo>
                      <a:pt x="144742" y="96631"/>
                    </a:lnTo>
                    <a:lnTo>
                      <a:pt x="48111" y="46425"/>
                    </a:lnTo>
                    <a:lnTo>
                      <a:pt x="0" y="139027"/>
                    </a:lnTo>
                    <a:lnTo>
                      <a:pt x="96631" y="189233"/>
                    </a:lnTo>
                    <a:lnTo>
                      <a:pt x="46425" y="285864"/>
                    </a:lnTo>
                    <a:lnTo>
                      <a:pt x="139027" y="333975"/>
                    </a:lnTo>
                    <a:lnTo>
                      <a:pt x="189233" y="237344"/>
                    </a:lnTo>
                    <a:lnTo>
                      <a:pt x="285864" y="2875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41">
                <a:extLst>
                  <a:ext uri="{FF2B5EF4-FFF2-40B4-BE49-F238E27FC236}">
                    <a16:creationId xmlns:a16="http://schemas.microsoft.com/office/drawing/2014/main" id="{357CCFD8-2A6F-5538-C80A-2CC8FE246F38}"/>
                  </a:ext>
                </a:extLst>
              </p:cNvPr>
              <p:cNvSpPr/>
              <p:nvPr/>
            </p:nvSpPr>
            <p:spPr>
              <a:xfrm>
                <a:off x="2478903" y="3102581"/>
                <a:ext cx="482558" cy="363577"/>
              </a:xfrm>
              <a:custGeom>
                <a:avLst/>
                <a:gdLst/>
                <a:ahLst/>
                <a:cxnLst/>
                <a:rect l="l" t="t" r="r" b="b"/>
                <a:pathLst>
                  <a:path w="498768" h="375790" extrusionOk="0">
                    <a:moveTo>
                      <a:pt x="442655" y="375791"/>
                    </a:moveTo>
                    <a:lnTo>
                      <a:pt x="379933" y="343196"/>
                    </a:lnTo>
                    <a:lnTo>
                      <a:pt x="422843" y="260605"/>
                    </a:lnTo>
                    <a:cubicBezTo>
                      <a:pt x="434683" y="237821"/>
                      <a:pt x="425777" y="209646"/>
                      <a:pt x="402993" y="197807"/>
                    </a:cubicBezTo>
                    <a:lnTo>
                      <a:pt x="168431" y="75925"/>
                    </a:lnTo>
                    <a:cubicBezTo>
                      <a:pt x="145637" y="64085"/>
                      <a:pt x="117472" y="72991"/>
                      <a:pt x="105632" y="95775"/>
                    </a:cubicBezTo>
                    <a:lnTo>
                      <a:pt x="62722" y="178366"/>
                    </a:lnTo>
                    <a:lnTo>
                      <a:pt x="0" y="145772"/>
                    </a:lnTo>
                    <a:lnTo>
                      <a:pt x="42910" y="63180"/>
                    </a:lnTo>
                    <a:cubicBezTo>
                      <a:pt x="72723" y="5811"/>
                      <a:pt x="143647" y="-16620"/>
                      <a:pt x="201025" y="13193"/>
                    </a:cubicBezTo>
                    <a:lnTo>
                      <a:pt x="435588" y="135075"/>
                    </a:lnTo>
                    <a:cubicBezTo>
                      <a:pt x="492957" y="164888"/>
                      <a:pt x="515388" y="235812"/>
                      <a:pt x="485575" y="293190"/>
                    </a:cubicBezTo>
                    <a:lnTo>
                      <a:pt x="442655" y="3757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1">
                <a:extLst>
                  <a:ext uri="{FF2B5EF4-FFF2-40B4-BE49-F238E27FC236}">
                    <a16:creationId xmlns:a16="http://schemas.microsoft.com/office/drawing/2014/main" id="{11AC54F2-EFBB-89A8-A43E-B8A6C82667A1}"/>
                  </a:ext>
                </a:extLst>
              </p:cNvPr>
              <p:cNvSpPr/>
              <p:nvPr/>
            </p:nvSpPr>
            <p:spPr>
              <a:xfrm rot="-962823" flipH="1">
                <a:off x="1160754" y="2791686"/>
                <a:ext cx="97538" cy="56262"/>
              </a:xfrm>
              <a:custGeom>
                <a:avLst/>
                <a:gdLst/>
                <a:ahLst/>
                <a:cxnLst/>
                <a:rect l="l" t="t" r="r" b="b"/>
                <a:pathLst>
                  <a:path w="100793" h="58140" extrusionOk="0">
                    <a:moveTo>
                      <a:pt x="52197" y="54378"/>
                    </a:moveTo>
                    <a:lnTo>
                      <a:pt x="100793" y="47511"/>
                    </a:lnTo>
                    <a:lnTo>
                      <a:pt x="94078" y="0"/>
                    </a:lnTo>
                    <a:lnTo>
                      <a:pt x="45481" y="6868"/>
                    </a:lnTo>
                    <a:lnTo>
                      <a:pt x="20640" y="10382"/>
                    </a:lnTo>
                    <a:cubicBezTo>
                      <a:pt x="7515" y="12240"/>
                      <a:pt x="-1610" y="24375"/>
                      <a:pt x="238" y="37500"/>
                    </a:cubicBezTo>
                    <a:lnTo>
                      <a:pt x="238" y="37500"/>
                    </a:lnTo>
                    <a:cubicBezTo>
                      <a:pt x="2095" y="50625"/>
                      <a:pt x="14230" y="59750"/>
                      <a:pt x="27355" y="57902"/>
                    </a:cubicBezTo>
                    <a:lnTo>
                      <a:pt x="52197" y="543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5" name="Google Shape;925;p41">
            <a:extLst>
              <a:ext uri="{FF2B5EF4-FFF2-40B4-BE49-F238E27FC236}">
                <a16:creationId xmlns:a16="http://schemas.microsoft.com/office/drawing/2014/main" id="{528D1F7A-2DE3-2083-86D4-74D9B2C36296}"/>
              </a:ext>
            </a:extLst>
          </p:cNvPr>
          <p:cNvGrpSpPr/>
          <p:nvPr/>
        </p:nvGrpSpPr>
        <p:grpSpPr>
          <a:xfrm>
            <a:off x="6016834" y="3639161"/>
            <a:ext cx="4827866" cy="4595015"/>
            <a:chOff x="5903822" y="3233036"/>
            <a:chExt cx="4827866" cy="4595015"/>
          </a:xfrm>
        </p:grpSpPr>
        <p:sp>
          <p:nvSpPr>
            <p:cNvPr id="926" name="Google Shape;926;p41">
              <a:extLst>
                <a:ext uri="{FF2B5EF4-FFF2-40B4-BE49-F238E27FC236}">
                  <a16:creationId xmlns:a16="http://schemas.microsoft.com/office/drawing/2014/main" id="{FE887419-603F-2BDB-B320-102252C156FF}"/>
                </a:ext>
              </a:extLst>
            </p:cNvPr>
            <p:cNvSpPr/>
            <p:nvPr/>
          </p:nvSpPr>
          <p:spPr>
            <a:xfrm rot="10800000">
              <a:off x="6129865" y="3233036"/>
              <a:ext cx="4601823" cy="4595015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7" name="Google Shape;927;p41">
              <a:extLst>
                <a:ext uri="{FF2B5EF4-FFF2-40B4-BE49-F238E27FC236}">
                  <a16:creationId xmlns:a16="http://schemas.microsoft.com/office/drawing/2014/main" id="{74489CE3-3766-230A-E2DC-D064B64840F4}"/>
                </a:ext>
              </a:extLst>
            </p:cNvPr>
            <p:cNvGrpSpPr/>
            <p:nvPr/>
          </p:nvGrpSpPr>
          <p:grpSpPr>
            <a:xfrm>
              <a:off x="5903822" y="3742319"/>
              <a:ext cx="812959" cy="861672"/>
              <a:chOff x="5137170" y="1563182"/>
              <a:chExt cx="584358" cy="619462"/>
            </a:xfrm>
          </p:grpSpPr>
          <p:sp>
            <p:nvSpPr>
              <p:cNvPr id="928" name="Google Shape;928;p41">
                <a:extLst>
                  <a:ext uri="{FF2B5EF4-FFF2-40B4-BE49-F238E27FC236}">
                    <a16:creationId xmlns:a16="http://schemas.microsoft.com/office/drawing/2014/main" id="{60035C57-DAFE-C02B-82EB-251E67FAA8F7}"/>
                  </a:ext>
                </a:extLst>
              </p:cNvPr>
              <p:cNvSpPr/>
              <p:nvPr/>
            </p:nvSpPr>
            <p:spPr>
              <a:xfrm>
                <a:off x="5137170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7811"/>
                    </a:moveTo>
                    <a:cubicBezTo>
                      <a:pt x="96911" y="73631"/>
                      <a:pt x="75956" y="94567"/>
                      <a:pt x="50175" y="94567"/>
                    </a:cubicBezTo>
                    <a:cubicBezTo>
                      <a:pt x="24330" y="94567"/>
                      <a:pt x="3439" y="73631"/>
                      <a:pt x="3439" y="47811"/>
                    </a:cubicBezTo>
                    <a:cubicBezTo>
                      <a:pt x="3439" y="21992"/>
                      <a:pt x="24330" y="1063"/>
                      <a:pt x="50175" y="1063"/>
                    </a:cubicBezTo>
                    <a:cubicBezTo>
                      <a:pt x="75956" y="1063"/>
                      <a:pt x="96911" y="21992"/>
                      <a:pt x="96911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41">
                <a:extLst>
                  <a:ext uri="{FF2B5EF4-FFF2-40B4-BE49-F238E27FC236}">
                    <a16:creationId xmlns:a16="http://schemas.microsoft.com/office/drawing/2014/main" id="{EB138647-C649-F5D8-E53D-564F3BB24256}"/>
                  </a:ext>
                </a:extLst>
              </p:cNvPr>
              <p:cNvSpPr/>
              <p:nvPr/>
            </p:nvSpPr>
            <p:spPr>
              <a:xfrm>
                <a:off x="5137170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7936"/>
                    </a:moveTo>
                    <a:cubicBezTo>
                      <a:pt x="96911" y="73755"/>
                      <a:pt x="75956" y="94691"/>
                      <a:pt x="50175" y="94691"/>
                    </a:cubicBezTo>
                    <a:cubicBezTo>
                      <a:pt x="24330" y="94691"/>
                      <a:pt x="3439" y="73755"/>
                      <a:pt x="3439" y="47936"/>
                    </a:cubicBezTo>
                    <a:cubicBezTo>
                      <a:pt x="3439" y="22117"/>
                      <a:pt x="24330" y="1187"/>
                      <a:pt x="50175" y="1187"/>
                    </a:cubicBezTo>
                    <a:cubicBezTo>
                      <a:pt x="75956" y="1187"/>
                      <a:pt x="96911" y="22117"/>
                      <a:pt x="96911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41">
                <a:extLst>
                  <a:ext uri="{FF2B5EF4-FFF2-40B4-BE49-F238E27FC236}">
                    <a16:creationId xmlns:a16="http://schemas.microsoft.com/office/drawing/2014/main" id="{C9794FC8-062B-0710-B031-A8463F9FA4C5}"/>
                  </a:ext>
                </a:extLst>
              </p:cNvPr>
              <p:cNvSpPr/>
              <p:nvPr/>
            </p:nvSpPr>
            <p:spPr>
              <a:xfrm>
                <a:off x="5312477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7811"/>
                    </a:moveTo>
                    <a:cubicBezTo>
                      <a:pt x="97028" y="73631"/>
                      <a:pt x="76137" y="94567"/>
                      <a:pt x="50292" y="94567"/>
                    </a:cubicBezTo>
                    <a:cubicBezTo>
                      <a:pt x="24447" y="94567"/>
                      <a:pt x="3556" y="73631"/>
                      <a:pt x="3556" y="47811"/>
                    </a:cubicBezTo>
                    <a:cubicBezTo>
                      <a:pt x="3556" y="21992"/>
                      <a:pt x="24447" y="1063"/>
                      <a:pt x="50292" y="1063"/>
                    </a:cubicBezTo>
                    <a:cubicBezTo>
                      <a:pt x="76137" y="1063"/>
                      <a:pt x="97028" y="21992"/>
                      <a:pt x="97028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41">
                <a:extLst>
                  <a:ext uri="{FF2B5EF4-FFF2-40B4-BE49-F238E27FC236}">
                    <a16:creationId xmlns:a16="http://schemas.microsoft.com/office/drawing/2014/main" id="{FBA3834D-2ACC-FBF4-F464-C1735293E5F5}"/>
                  </a:ext>
                </a:extLst>
              </p:cNvPr>
              <p:cNvSpPr/>
              <p:nvPr/>
            </p:nvSpPr>
            <p:spPr>
              <a:xfrm>
                <a:off x="5312477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7936"/>
                    </a:moveTo>
                    <a:cubicBezTo>
                      <a:pt x="97028" y="73755"/>
                      <a:pt x="76137" y="94691"/>
                      <a:pt x="50292" y="94691"/>
                    </a:cubicBezTo>
                    <a:cubicBezTo>
                      <a:pt x="24447" y="94691"/>
                      <a:pt x="3556" y="73755"/>
                      <a:pt x="3556" y="47936"/>
                    </a:cubicBezTo>
                    <a:cubicBezTo>
                      <a:pt x="3556" y="22117"/>
                      <a:pt x="24447" y="1187"/>
                      <a:pt x="50292" y="1187"/>
                    </a:cubicBezTo>
                    <a:cubicBezTo>
                      <a:pt x="76137" y="1187"/>
                      <a:pt x="97028" y="22117"/>
                      <a:pt x="97028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41">
                <a:extLst>
                  <a:ext uri="{FF2B5EF4-FFF2-40B4-BE49-F238E27FC236}">
                    <a16:creationId xmlns:a16="http://schemas.microsoft.com/office/drawing/2014/main" id="{7920ABF3-5616-8736-705B-E8DD78ADEE35}"/>
                  </a:ext>
                </a:extLst>
              </p:cNvPr>
              <p:cNvSpPr/>
              <p:nvPr/>
            </p:nvSpPr>
            <p:spPr>
              <a:xfrm>
                <a:off x="5476117" y="1563182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7811"/>
                    </a:moveTo>
                    <a:cubicBezTo>
                      <a:pt x="97137" y="73631"/>
                      <a:pt x="76182" y="94567"/>
                      <a:pt x="50400" y="94567"/>
                    </a:cubicBezTo>
                    <a:cubicBezTo>
                      <a:pt x="24556" y="94567"/>
                      <a:pt x="3664" y="73631"/>
                      <a:pt x="3664" y="47811"/>
                    </a:cubicBezTo>
                    <a:cubicBezTo>
                      <a:pt x="3664" y="21992"/>
                      <a:pt x="24556" y="1063"/>
                      <a:pt x="50400" y="1063"/>
                    </a:cubicBezTo>
                    <a:cubicBezTo>
                      <a:pt x="76182" y="1063"/>
                      <a:pt x="97137" y="21992"/>
                      <a:pt x="97137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41">
                <a:extLst>
                  <a:ext uri="{FF2B5EF4-FFF2-40B4-BE49-F238E27FC236}">
                    <a16:creationId xmlns:a16="http://schemas.microsoft.com/office/drawing/2014/main" id="{0E41FEE5-3CBD-807E-246C-268AB1157123}"/>
                  </a:ext>
                </a:extLst>
              </p:cNvPr>
              <p:cNvSpPr/>
              <p:nvPr/>
            </p:nvSpPr>
            <p:spPr>
              <a:xfrm>
                <a:off x="5476117" y="1750191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7936"/>
                    </a:moveTo>
                    <a:cubicBezTo>
                      <a:pt x="97137" y="73755"/>
                      <a:pt x="76182" y="94691"/>
                      <a:pt x="50400" y="94691"/>
                    </a:cubicBezTo>
                    <a:cubicBezTo>
                      <a:pt x="24556" y="94691"/>
                      <a:pt x="3664" y="73755"/>
                      <a:pt x="3664" y="47936"/>
                    </a:cubicBezTo>
                    <a:cubicBezTo>
                      <a:pt x="3664" y="22117"/>
                      <a:pt x="24556" y="1187"/>
                      <a:pt x="50400" y="1187"/>
                    </a:cubicBezTo>
                    <a:cubicBezTo>
                      <a:pt x="76182" y="1187"/>
                      <a:pt x="97137" y="22117"/>
                      <a:pt x="97137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41">
                <a:extLst>
                  <a:ext uri="{FF2B5EF4-FFF2-40B4-BE49-F238E27FC236}">
                    <a16:creationId xmlns:a16="http://schemas.microsoft.com/office/drawing/2014/main" id="{AE5D4713-591D-0519-A7D4-6E476242E234}"/>
                  </a:ext>
                </a:extLst>
              </p:cNvPr>
              <p:cNvSpPr/>
              <p:nvPr/>
            </p:nvSpPr>
            <p:spPr>
              <a:xfrm>
                <a:off x="5651425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7811"/>
                    </a:moveTo>
                    <a:cubicBezTo>
                      <a:pt x="97253" y="73631"/>
                      <a:pt x="76361" y="94567"/>
                      <a:pt x="50517" y="94567"/>
                    </a:cubicBezTo>
                    <a:cubicBezTo>
                      <a:pt x="24736" y="94567"/>
                      <a:pt x="3781" y="73631"/>
                      <a:pt x="3781" y="47811"/>
                    </a:cubicBezTo>
                    <a:cubicBezTo>
                      <a:pt x="3781" y="21992"/>
                      <a:pt x="24736" y="1063"/>
                      <a:pt x="50517" y="1063"/>
                    </a:cubicBezTo>
                    <a:cubicBezTo>
                      <a:pt x="76361" y="1063"/>
                      <a:pt x="97253" y="21992"/>
                      <a:pt x="97253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41">
                <a:extLst>
                  <a:ext uri="{FF2B5EF4-FFF2-40B4-BE49-F238E27FC236}">
                    <a16:creationId xmlns:a16="http://schemas.microsoft.com/office/drawing/2014/main" id="{1DEF9833-6FCA-8C12-E15D-E05BFD8AFBEC}"/>
                  </a:ext>
                </a:extLst>
              </p:cNvPr>
              <p:cNvSpPr/>
              <p:nvPr/>
            </p:nvSpPr>
            <p:spPr>
              <a:xfrm>
                <a:off x="5651425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7936"/>
                    </a:moveTo>
                    <a:cubicBezTo>
                      <a:pt x="97253" y="73755"/>
                      <a:pt x="76361" y="94691"/>
                      <a:pt x="50517" y="94691"/>
                    </a:cubicBezTo>
                    <a:cubicBezTo>
                      <a:pt x="24736" y="94691"/>
                      <a:pt x="3781" y="73755"/>
                      <a:pt x="3781" y="47936"/>
                    </a:cubicBezTo>
                    <a:cubicBezTo>
                      <a:pt x="3781" y="22117"/>
                      <a:pt x="24736" y="1187"/>
                      <a:pt x="50517" y="1187"/>
                    </a:cubicBezTo>
                    <a:cubicBezTo>
                      <a:pt x="76361" y="1187"/>
                      <a:pt x="97253" y="22117"/>
                      <a:pt x="97253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41">
                <a:extLst>
                  <a:ext uri="{FF2B5EF4-FFF2-40B4-BE49-F238E27FC236}">
                    <a16:creationId xmlns:a16="http://schemas.microsoft.com/office/drawing/2014/main" id="{16A04BE2-873E-3BDB-22FD-F2F531834918}"/>
                  </a:ext>
                </a:extLst>
              </p:cNvPr>
              <p:cNvSpPr/>
              <p:nvPr/>
            </p:nvSpPr>
            <p:spPr>
              <a:xfrm>
                <a:off x="5137170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8059"/>
                    </a:moveTo>
                    <a:cubicBezTo>
                      <a:pt x="96911" y="73878"/>
                      <a:pt x="75956" y="94807"/>
                      <a:pt x="50175" y="94807"/>
                    </a:cubicBezTo>
                    <a:cubicBezTo>
                      <a:pt x="24330" y="94807"/>
                      <a:pt x="3439" y="73878"/>
                      <a:pt x="3439" y="48059"/>
                    </a:cubicBezTo>
                    <a:cubicBezTo>
                      <a:pt x="3439" y="22240"/>
                      <a:pt x="24330" y="1304"/>
                      <a:pt x="50175" y="1304"/>
                    </a:cubicBezTo>
                    <a:cubicBezTo>
                      <a:pt x="75956" y="1304"/>
                      <a:pt x="96911" y="22240"/>
                      <a:pt x="96911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41">
                <a:extLst>
                  <a:ext uri="{FF2B5EF4-FFF2-40B4-BE49-F238E27FC236}">
                    <a16:creationId xmlns:a16="http://schemas.microsoft.com/office/drawing/2014/main" id="{C63F5304-6C1D-E648-22D7-C4DE632CEED2}"/>
                  </a:ext>
                </a:extLst>
              </p:cNvPr>
              <p:cNvSpPr/>
              <p:nvPr/>
            </p:nvSpPr>
            <p:spPr>
              <a:xfrm>
                <a:off x="5137170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8183"/>
                    </a:moveTo>
                    <a:cubicBezTo>
                      <a:pt x="96911" y="74002"/>
                      <a:pt x="75956" y="94932"/>
                      <a:pt x="50175" y="94932"/>
                    </a:cubicBezTo>
                    <a:cubicBezTo>
                      <a:pt x="24330" y="94932"/>
                      <a:pt x="3439" y="74002"/>
                      <a:pt x="3439" y="48183"/>
                    </a:cubicBezTo>
                    <a:cubicBezTo>
                      <a:pt x="3439" y="22364"/>
                      <a:pt x="24330" y="1428"/>
                      <a:pt x="50175" y="1428"/>
                    </a:cubicBezTo>
                    <a:cubicBezTo>
                      <a:pt x="75956" y="1428"/>
                      <a:pt x="96911" y="22364"/>
                      <a:pt x="96911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41">
                <a:extLst>
                  <a:ext uri="{FF2B5EF4-FFF2-40B4-BE49-F238E27FC236}">
                    <a16:creationId xmlns:a16="http://schemas.microsoft.com/office/drawing/2014/main" id="{83364021-9641-7640-796C-B07BCF87F085}"/>
                  </a:ext>
                </a:extLst>
              </p:cNvPr>
              <p:cNvSpPr/>
              <p:nvPr/>
            </p:nvSpPr>
            <p:spPr>
              <a:xfrm>
                <a:off x="5312477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8059"/>
                    </a:moveTo>
                    <a:cubicBezTo>
                      <a:pt x="97028" y="73878"/>
                      <a:pt x="76137" y="94807"/>
                      <a:pt x="50292" y="94807"/>
                    </a:cubicBezTo>
                    <a:cubicBezTo>
                      <a:pt x="24447" y="94807"/>
                      <a:pt x="3556" y="73878"/>
                      <a:pt x="3556" y="48059"/>
                    </a:cubicBezTo>
                    <a:cubicBezTo>
                      <a:pt x="3556" y="22240"/>
                      <a:pt x="24447" y="1304"/>
                      <a:pt x="50292" y="1304"/>
                    </a:cubicBezTo>
                    <a:cubicBezTo>
                      <a:pt x="76137" y="1304"/>
                      <a:pt x="97028" y="22240"/>
                      <a:pt x="97028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41">
                <a:extLst>
                  <a:ext uri="{FF2B5EF4-FFF2-40B4-BE49-F238E27FC236}">
                    <a16:creationId xmlns:a16="http://schemas.microsoft.com/office/drawing/2014/main" id="{445DB855-9340-63C6-6B78-77E187736418}"/>
                  </a:ext>
                </a:extLst>
              </p:cNvPr>
              <p:cNvSpPr/>
              <p:nvPr/>
            </p:nvSpPr>
            <p:spPr>
              <a:xfrm>
                <a:off x="5312477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8183"/>
                    </a:moveTo>
                    <a:cubicBezTo>
                      <a:pt x="97028" y="74002"/>
                      <a:pt x="76137" y="94932"/>
                      <a:pt x="50292" y="94932"/>
                    </a:cubicBezTo>
                    <a:cubicBezTo>
                      <a:pt x="24447" y="94932"/>
                      <a:pt x="3556" y="74002"/>
                      <a:pt x="3556" y="48183"/>
                    </a:cubicBezTo>
                    <a:cubicBezTo>
                      <a:pt x="3556" y="22364"/>
                      <a:pt x="24447" y="1428"/>
                      <a:pt x="50292" y="1428"/>
                    </a:cubicBezTo>
                    <a:cubicBezTo>
                      <a:pt x="76137" y="1428"/>
                      <a:pt x="97028" y="22364"/>
                      <a:pt x="97028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41">
                <a:extLst>
                  <a:ext uri="{FF2B5EF4-FFF2-40B4-BE49-F238E27FC236}">
                    <a16:creationId xmlns:a16="http://schemas.microsoft.com/office/drawing/2014/main" id="{B980F6B0-ABA5-0931-32E0-310586716D35}"/>
                  </a:ext>
                </a:extLst>
              </p:cNvPr>
              <p:cNvSpPr/>
              <p:nvPr/>
            </p:nvSpPr>
            <p:spPr>
              <a:xfrm>
                <a:off x="5476117" y="1925509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8059"/>
                    </a:moveTo>
                    <a:cubicBezTo>
                      <a:pt x="97137" y="73878"/>
                      <a:pt x="76182" y="94807"/>
                      <a:pt x="50400" y="94807"/>
                    </a:cubicBezTo>
                    <a:cubicBezTo>
                      <a:pt x="24556" y="94807"/>
                      <a:pt x="3664" y="73878"/>
                      <a:pt x="3664" y="48059"/>
                    </a:cubicBezTo>
                    <a:cubicBezTo>
                      <a:pt x="3664" y="22240"/>
                      <a:pt x="24556" y="1304"/>
                      <a:pt x="50400" y="1304"/>
                    </a:cubicBezTo>
                    <a:cubicBezTo>
                      <a:pt x="76182" y="1304"/>
                      <a:pt x="97137" y="22240"/>
                      <a:pt x="97137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41">
                <a:extLst>
                  <a:ext uri="{FF2B5EF4-FFF2-40B4-BE49-F238E27FC236}">
                    <a16:creationId xmlns:a16="http://schemas.microsoft.com/office/drawing/2014/main" id="{5E5D1EAD-BB02-B97F-0A06-3876D05258FC}"/>
                  </a:ext>
                </a:extLst>
              </p:cNvPr>
              <p:cNvSpPr/>
              <p:nvPr/>
            </p:nvSpPr>
            <p:spPr>
              <a:xfrm>
                <a:off x="5476117" y="2112518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8183"/>
                    </a:moveTo>
                    <a:cubicBezTo>
                      <a:pt x="97137" y="74002"/>
                      <a:pt x="76182" y="94932"/>
                      <a:pt x="50400" y="94932"/>
                    </a:cubicBezTo>
                    <a:cubicBezTo>
                      <a:pt x="24556" y="94932"/>
                      <a:pt x="3664" y="74002"/>
                      <a:pt x="3664" y="48183"/>
                    </a:cubicBezTo>
                    <a:cubicBezTo>
                      <a:pt x="3664" y="22364"/>
                      <a:pt x="24556" y="1428"/>
                      <a:pt x="50400" y="1428"/>
                    </a:cubicBezTo>
                    <a:cubicBezTo>
                      <a:pt x="76182" y="1428"/>
                      <a:pt x="97137" y="22364"/>
                      <a:pt x="97137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41">
                <a:extLst>
                  <a:ext uri="{FF2B5EF4-FFF2-40B4-BE49-F238E27FC236}">
                    <a16:creationId xmlns:a16="http://schemas.microsoft.com/office/drawing/2014/main" id="{8E6B61AD-B983-4C82-80B0-969A2A529D8D}"/>
                  </a:ext>
                </a:extLst>
              </p:cNvPr>
              <p:cNvSpPr/>
              <p:nvPr/>
            </p:nvSpPr>
            <p:spPr>
              <a:xfrm>
                <a:off x="5651425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8059"/>
                    </a:moveTo>
                    <a:cubicBezTo>
                      <a:pt x="97253" y="73878"/>
                      <a:pt x="76361" y="94807"/>
                      <a:pt x="50517" y="94807"/>
                    </a:cubicBezTo>
                    <a:cubicBezTo>
                      <a:pt x="24736" y="94807"/>
                      <a:pt x="3781" y="73878"/>
                      <a:pt x="3781" y="48059"/>
                    </a:cubicBezTo>
                    <a:cubicBezTo>
                      <a:pt x="3781" y="22240"/>
                      <a:pt x="24736" y="1304"/>
                      <a:pt x="50517" y="1304"/>
                    </a:cubicBezTo>
                    <a:cubicBezTo>
                      <a:pt x="76361" y="1304"/>
                      <a:pt x="97253" y="22240"/>
                      <a:pt x="97253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41">
                <a:extLst>
                  <a:ext uri="{FF2B5EF4-FFF2-40B4-BE49-F238E27FC236}">
                    <a16:creationId xmlns:a16="http://schemas.microsoft.com/office/drawing/2014/main" id="{567A42D0-4356-3B59-AE2F-67AF314CAEF2}"/>
                  </a:ext>
                </a:extLst>
              </p:cNvPr>
              <p:cNvSpPr/>
              <p:nvPr/>
            </p:nvSpPr>
            <p:spPr>
              <a:xfrm>
                <a:off x="5651425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8183"/>
                    </a:moveTo>
                    <a:cubicBezTo>
                      <a:pt x="97253" y="74002"/>
                      <a:pt x="76361" y="94932"/>
                      <a:pt x="50517" y="94932"/>
                    </a:cubicBezTo>
                    <a:cubicBezTo>
                      <a:pt x="24736" y="94932"/>
                      <a:pt x="3781" y="74002"/>
                      <a:pt x="3781" y="48183"/>
                    </a:cubicBezTo>
                    <a:cubicBezTo>
                      <a:pt x="3781" y="22364"/>
                      <a:pt x="24736" y="1428"/>
                      <a:pt x="50517" y="1428"/>
                    </a:cubicBezTo>
                    <a:cubicBezTo>
                      <a:pt x="76361" y="1428"/>
                      <a:pt x="97253" y="22364"/>
                      <a:pt x="97253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4" name="Google Shape;944;p41">
            <a:extLst>
              <a:ext uri="{FF2B5EF4-FFF2-40B4-BE49-F238E27FC236}">
                <a16:creationId xmlns:a16="http://schemas.microsoft.com/office/drawing/2014/main" id="{D084F3F0-5EEE-5613-4545-0370C99B94B5}"/>
              </a:ext>
            </a:extLst>
          </p:cNvPr>
          <p:cNvGrpSpPr/>
          <p:nvPr/>
        </p:nvGrpSpPr>
        <p:grpSpPr>
          <a:xfrm>
            <a:off x="5092893" y="-1908059"/>
            <a:ext cx="945222" cy="319917"/>
            <a:chOff x="1608712" y="575096"/>
            <a:chExt cx="670466" cy="226924"/>
          </a:xfrm>
        </p:grpSpPr>
        <p:sp>
          <p:nvSpPr>
            <p:cNvPr id="945" name="Google Shape;945;p41">
              <a:extLst>
                <a:ext uri="{FF2B5EF4-FFF2-40B4-BE49-F238E27FC236}">
                  <a16:creationId xmlns:a16="http://schemas.microsoft.com/office/drawing/2014/main" id="{DD3F7A9D-7AFB-795F-7337-6A93F76D8A8E}"/>
                </a:ext>
              </a:extLst>
            </p:cNvPr>
            <p:cNvSpPr/>
            <p:nvPr/>
          </p:nvSpPr>
          <p:spPr>
            <a:xfrm>
              <a:off x="176343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1">
              <a:extLst>
                <a:ext uri="{FF2B5EF4-FFF2-40B4-BE49-F238E27FC236}">
                  <a16:creationId xmlns:a16="http://schemas.microsoft.com/office/drawing/2014/main" id="{F3590667-F154-6B8A-0EAD-D00C755D292B}"/>
                </a:ext>
              </a:extLst>
            </p:cNvPr>
            <p:cNvSpPr/>
            <p:nvPr/>
          </p:nvSpPr>
          <p:spPr>
            <a:xfrm>
              <a:off x="160871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1">
              <a:extLst>
                <a:ext uri="{FF2B5EF4-FFF2-40B4-BE49-F238E27FC236}">
                  <a16:creationId xmlns:a16="http://schemas.microsoft.com/office/drawing/2014/main" id="{FAF143DB-C9C7-ED94-393F-CDC8300093A4}"/>
                </a:ext>
              </a:extLst>
            </p:cNvPr>
            <p:cNvSpPr/>
            <p:nvPr/>
          </p:nvSpPr>
          <p:spPr>
            <a:xfrm>
              <a:off x="1918157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1">
              <a:extLst>
                <a:ext uri="{FF2B5EF4-FFF2-40B4-BE49-F238E27FC236}">
                  <a16:creationId xmlns:a16="http://schemas.microsoft.com/office/drawing/2014/main" id="{0D72A3A1-672C-780D-480E-3169974DE302}"/>
                </a:ext>
              </a:extLst>
            </p:cNvPr>
            <p:cNvSpPr/>
            <p:nvPr/>
          </p:nvSpPr>
          <p:spPr>
            <a:xfrm>
              <a:off x="1763436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1">
              <a:extLst>
                <a:ext uri="{FF2B5EF4-FFF2-40B4-BE49-F238E27FC236}">
                  <a16:creationId xmlns:a16="http://schemas.microsoft.com/office/drawing/2014/main" id="{56D2673E-0734-F81F-C5A2-EBFA7E6DDEB4}"/>
                </a:ext>
              </a:extLst>
            </p:cNvPr>
            <p:cNvSpPr/>
            <p:nvPr/>
          </p:nvSpPr>
          <p:spPr>
            <a:xfrm>
              <a:off x="206256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1">
              <a:extLst>
                <a:ext uri="{FF2B5EF4-FFF2-40B4-BE49-F238E27FC236}">
                  <a16:creationId xmlns:a16="http://schemas.microsoft.com/office/drawing/2014/main" id="{FF7EDFDB-BC61-4111-C892-57EDFF8943E2}"/>
                </a:ext>
              </a:extLst>
            </p:cNvPr>
            <p:cNvSpPr/>
            <p:nvPr/>
          </p:nvSpPr>
          <p:spPr>
            <a:xfrm>
              <a:off x="1907840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1">
              <a:extLst>
                <a:ext uri="{FF2B5EF4-FFF2-40B4-BE49-F238E27FC236}">
                  <a16:creationId xmlns:a16="http://schemas.microsoft.com/office/drawing/2014/main" id="{2F8B7419-4DCE-FDE3-E9F1-9C5DEFF6DCC9}"/>
                </a:ext>
              </a:extLst>
            </p:cNvPr>
            <p:cNvSpPr/>
            <p:nvPr/>
          </p:nvSpPr>
          <p:spPr>
            <a:xfrm>
              <a:off x="221728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1">
              <a:extLst>
                <a:ext uri="{FF2B5EF4-FFF2-40B4-BE49-F238E27FC236}">
                  <a16:creationId xmlns:a16="http://schemas.microsoft.com/office/drawing/2014/main" id="{E21F2E70-3819-A6AA-1892-675386F027DD}"/>
                </a:ext>
              </a:extLst>
            </p:cNvPr>
            <p:cNvSpPr/>
            <p:nvPr/>
          </p:nvSpPr>
          <p:spPr>
            <a:xfrm>
              <a:off x="2062564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1">
            <a:extLst>
              <a:ext uri="{FF2B5EF4-FFF2-40B4-BE49-F238E27FC236}">
                <a16:creationId xmlns:a16="http://schemas.microsoft.com/office/drawing/2014/main" id="{209BEFE3-7617-5D27-A87B-A1B6143D47F3}"/>
              </a:ext>
            </a:extLst>
          </p:cNvPr>
          <p:cNvGrpSpPr/>
          <p:nvPr/>
        </p:nvGrpSpPr>
        <p:grpSpPr>
          <a:xfrm>
            <a:off x="2471603" y="-3708189"/>
            <a:ext cx="4601823" cy="4595015"/>
            <a:chOff x="2471603" y="-3860589"/>
            <a:chExt cx="4601823" cy="4595015"/>
          </a:xfrm>
        </p:grpSpPr>
        <p:sp>
          <p:nvSpPr>
            <p:cNvPr id="954" name="Google Shape;954;p41">
              <a:extLst>
                <a:ext uri="{FF2B5EF4-FFF2-40B4-BE49-F238E27FC236}">
                  <a16:creationId xmlns:a16="http://schemas.microsoft.com/office/drawing/2014/main" id="{04BCB37B-4991-2300-955E-B798B39EC1DD}"/>
                </a:ext>
              </a:extLst>
            </p:cNvPr>
            <p:cNvSpPr/>
            <p:nvPr/>
          </p:nvSpPr>
          <p:spPr>
            <a:xfrm rot="10800000">
              <a:off x="2471603" y="-3860589"/>
              <a:ext cx="4601823" cy="4595015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5" name="Google Shape;955;p41">
              <a:extLst>
                <a:ext uri="{FF2B5EF4-FFF2-40B4-BE49-F238E27FC236}">
                  <a16:creationId xmlns:a16="http://schemas.microsoft.com/office/drawing/2014/main" id="{2913A0C9-4142-39F2-80F7-697EFAF38811}"/>
                </a:ext>
              </a:extLst>
            </p:cNvPr>
            <p:cNvGrpSpPr/>
            <p:nvPr/>
          </p:nvGrpSpPr>
          <p:grpSpPr>
            <a:xfrm>
              <a:off x="2926393" y="379541"/>
              <a:ext cx="945222" cy="319917"/>
              <a:chOff x="1608712" y="575096"/>
              <a:chExt cx="670466" cy="226924"/>
            </a:xfrm>
          </p:grpSpPr>
          <p:sp>
            <p:nvSpPr>
              <p:cNvPr id="956" name="Google Shape;956;p41">
                <a:extLst>
                  <a:ext uri="{FF2B5EF4-FFF2-40B4-BE49-F238E27FC236}">
                    <a16:creationId xmlns:a16="http://schemas.microsoft.com/office/drawing/2014/main" id="{F0F48276-082D-3EF9-C693-0D0D85A801EF}"/>
                  </a:ext>
                </a:extLst>
              </p:cNvPr>
              <p:cNvSpPr/>
              <p:nvPr/>
            </p:nvSpPr>
            <p:spPr>
              <a:xfrm>
                <a:off x="1763432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608"/>
                    </a:moveTo>
                    <a:cubicBezTo>
                      <a:pt x="83609" y="64398"/>
                      <a:pt x="65136" y="82871"/>
                      <a:pt x="42353" y="82871"/>
                    </a:cubicBezTo>
                    <a:cubicBezTo>
                      <a:pt x="19556" y="82871"/>
                      <a:pt x="1090" y="64398"/>
                      <a:pt x="1090" y="41608"/>
                    </a:cubicBezTo>
                    <a:cubicBezTo>
                      <a:pt x="1090" y="18824"/>
                      <a:pt x="19556" y="352"/>
                      <a:pt x="42353" y="352"/>
                    </a:cubicBezTo>
                    <a:cubicBezTo>
                      <a:pt x="65136" y="352"/>
                      <a:pt x="83609" y="18824"/>
                      <a:pt x="83609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41">
                <a:extLst>
                  <a:ext uri="{FF2B5EF4-FFF2-40B4-BE49-F238E27FC236}">
                    <a16:creationId xmlns:a16="http://schemas.microsoft.com/office/drawing/2014/main" id="{B9D99AB3-8B63-1435-2F89-14960FAF4278}"/>
                  </a:ext>
                </a:extLst>
              </p:cNvPr>
              <p:cNvSpPr/>
              <p:nvPr/>
            </p:nvSpPr>
            <p:spPr>
              <a:xfrm>
                <a:off x="1608712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724"/>
                    </a:moveTo>
                    <a:cubicBezTo>
                      <a:pt x="83609" y="64514"/>
                      <a:pt x="65136" y="82980"/>
                      <a:pt x="42353" y="82980"/>
                    </a:cubicBezTo>
                    <a:cubicBezTo>
                      <a:pt x="19556" y="82980"/>
                      <a:pt x="1090" y="64514"/>
                      <a:pt x="1090" y="41724"/>
                    </a:cubicBezTo>
                    <a:cubicBezTo>
                      <a:pt x="1090" y="18934"/>
                      <a:pt x="19556" y="462"/>
                      <a:pt x="42353" y="462"/>
                    </a:cubicBezTo>
                    <a:cubicBezTo>
                      <a:pt x="65136" y="462"/>
                      <a:pt x="83609" y="18934"/>
                      <a:pt x="83609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41">
                <a:extLst>
                  <a:ext uri="{FF2B5EF4-FFF2-40B4-BE49-F238E27FC236}">
                    <a16:creationId xmlns:a16="http://schemas.microsoft.com/office/drawing/2014/main" id="{0BB8A4C4-BCE6-6C19-E24E-EB40853E3C23}"/>
                  </a:ext>
                </a:extLst>
              </p:cNvPr>
              <p:cNvSpPr/>
              <p:nvPr/>
            </p:nvSpPr>
            <p:spPr>
              <a:xfrm>
                <a:off x="1918157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608"/>
                    </a:moveTo>
                    <a:cubicBezTo>
                      <a:pt x="83711" y="64398"/>
                      <a:pt x="65233" y="82871"/>
                      <a:pt x="42449" y="82871"/>
                    </a:cubicBezTo>
                    <a:cubicBezTo>
                      <a:pt x="19665" y="82871"/>
                      <a:pt x="1193" y="64398"/>
                      <a:pt x="1193" y="41608"/>
                    </a:cubicBezTo>
                    <a:cubicBezTo>
                      <a:pt x="1193" y="18824"/>
                      <a:pt x="19665" y="352"/>
                      <a:pt x="42449" y="352"/>
                    </a:cubicBezTo>
                    <a:cubicBezTo>
                      <a:pt x="65233" y="352"/>
                      <a:pt x="83711" y="18824"/>
                      <a:pt x="83711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41">
                <a:extLst>
                  <a:ext uri="{FF2B5EF4-FFF2-40B4-BE49-F238E27FC236}">
                    <a16:creationId xmlns:a16="http://schemas.microsoft.com/office/drawing/2014/main" id="{AED19B56-71E0-84B7-FA52-94F6B37BA4FD}"/>
                  </a:ext>
                </a:extLst>
              </p:cNvPr>
              <p:cNvSpPr/>
              <p:nvPr/>
            </p:nvSpPr>
            <p:spPr>
              <a:xfrm>
                <a:off x="1763436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724"/>
                    </a:moveTo>
                    <a:cubicBezTo>
                      <a:pt x="83711" y="64514"/>
                      <a:pt x="65233" y="82980"/>
                      <a:pt x="42449" y="82980"/>
                    </a:cubicBezTo>
                    <a:cubicBezTo>
                      <a:pt x="19665" y="82980"/>
                      <a:pt x="1193" y="64514"/>
                      <a:pt x="1193" y="41724"/>
                    </a:cubicBezTo>
                    <a:cubicBezTo>
                      <a:pt x="1193" y="18934"/>
                      <a:pt x="19665" y="462"/>
                      <a:pt x="42449" y="462"/>
                    </a:cubicBezTo>
                    <a:cubicBezTo>
                      <a:pt x="65233" y="462"/>
                      <a:pt x="83711" y="18934"/>
                      <a:pt x="83711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41">
                <a:extLst>
                  <a:ext uri="{FF2B5EF4-FFF2-40B4-BE49-F238E27FC236}">
                    <a16:creationId xmlns:a16="http://schemas.microsoft.com/office/drawing/2014/main" id="{56EAEFF7-ED76-3A67-A3E0-56FEFDFA55CA}"/>
                  </a:ext>
                </a:extLst>
              </p:cNvPr>
              <p:cNvSpPr/>
              <p:nvPr/>
            </p:nvSpPr>
            <p:spPr>
              <a:xfrm>
                <a:off x="2062560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608"/>
                    </a:moveTo>
                    <a:cubicBezTo>
                      <a:pt x="83807" y="64398"/>
                      <a:pt x="65342" y="82871"/>
                      <a:pt x="42551" y="82871"/>
                    </a:cubicBezTo>
                    <a:cubicBezTo>
                      <a:pt x="19761" y="82871"/>
                      <a:pt x="1289" y="64398"/>
                      <a:pt x="1289" y="41608"/>
                    </a:cubicBezTo>
                    <a:cubicBezTo>
                      <a:pt x="1289" y="18824"/>
                      <a:pt x="19761" y="352"/>
                      <a:pt x="42551" y="352"/>
                    </a:cubicBezTo>
                    <a:cubicBezTo>
                      <a:pt x="65342" y="352"/>
                      <a:pt x="83807" y="18824"/>
                      <a:pt x="8380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41">
                <a:extLst>
                  <a:ext uri="{FF2B5EF4-FFF2-40B4-BE49-F238E27FC236}">
                    <a16:creationId xmlns:a16="http://schemas.microsoft.com/office/drawing/2014/main" id="{0ECE09EB-CEF5-7129-8AED-141055C94773}"/>
                  </a:ext>
                </a:extLst>
              </p:cNvPr>
              <p:cNvSpPr/>
              <p:nvPr/>
            </p:nvSpPr>
            <p:spPr>
              <a:xfrm>
                <a:off x="1907840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724"/>
                    </a:moveTo>
                    <a:cubicBezTo>
                      <a:pt x="83807" y="64514"/>
                      <a:pt x="65342" y="82980"/>
                      <a:pt x="42551" y="82980"/>
                    </a:cubicBezTo>
                    <a:cubicBezTo>
                      <a:pt x="19761" y="82980"/>
                      <a:pt x="1289" y="64514"/>
                      <a:pt x="1289" y="41724"/>
                    </a:cubicBezTo>
                    <a:cubicBezTo>
                      <a:pt x="1289" y="18934"/>
                      <a:pt x="19761" y="462"/>
                      <a:pt x="42551" y="462"/>
                    </a:cubicBezTo>
                    <a:cubicBezTo>
                      <a:pt x="65342" y="462"/>
                      <a:pt x="83807" y="18934"/>
                      <a:pt x="8380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41">
                <a:extLst>
                  <a:ext uri="{FF2B5EF4-FFF2-40B4-BE49-F238E27FC236}">
                    <a16:creationId xmlns:a16="http://schemas.microsoft.com/office/drawing/2014/main" id="{3E8B7C5E-2DFF-70AF-28EF-E93062F6EB4F}"/>
                  </a:ext>
                </a:extLst>
              </p:cNvPr>
              <p:cNvSpPr/>
              <p:nvPr/>
            </p:nvSpPr>
            <p:spPr>
              <a:xfrm>
                <a:off x="2217284" y="575096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608"/>
                    </a:moveTo>
                    <a:cubicBezTo>
                      <a:pt x="83917" y="64398"/>
                      <a:pt x="65438" y="82871"/>
                      <a:pt x="42654" y="82871"/>
                    </a:cubicBezTo>
                    <a:cubicBezTo>
                      <a:pt x="19870" y="82871"/>
                      <a:pt x="1392" y="64398"/>
                      <a:pt x="1392" y="41608"/>
                    </a:cubicBezTo>
                    <a:cubicBezTo>
                      <a:pt x="1392" y="18824"/>
                      <a:pt x="19870" y="352"/>
                      <a:pt x="42654" y="352"/>
                    </a:cubicBezTo>
                    <a:cubicBezTo>
                      <a:pt x="65438" y="352"/>
                      <a:pt x="83917" y="18824"/>
                      <a:pt x="8391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41">
                <a:extLst>
                  <a:ext uri="{FF2B5EF4-FFF2-40B4-BE49-F238E27FC236}">
                    <a16:creationId xmlns:a16="http://schemas.microsoft.com/office/drawing/2014/main" id="{47AA3A97-CDFF-907B-F599-D493F42B2DCA}"/>
                  </a:ext>
                </a:extLst>
              </p:cNvPr>
              <p:cNvSpPr/>
              <p:nvPr/>
            </p:nvSpPr>
            <p:spPr>
              <a:xfrm>
                <a:off x="2062564" y="740131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724"/>
                    </a:moveTo>
                    <a:cubicBezTo>
                      <a:pt x="83917" y="64514"/>
                      <a:pt x="65438" y="82980"/>
                      <a:pt x="42654" y="82980"/>
                    </a:cubicBezTo>
                    <a:cubicBezTo>
                      <a:pt x="19870" y="82980"/>
                      <a:pt x="1392" y="64514"/>
                      <a:pt x="1392" y="41724"/>
                    </a:cubicBezTo>
                    <a:cubicBezTo>
                      <a:pt x="1392" y="18934"/>
                      <a:pt x="19870" y="462"/>
                      <a:pt x="42654" y="462"/>
                    </a:cubicBezTo>
                    <a:cubicBezTo>
                      <a:pt x="65438" y="462"/>
                      <a:pt x="83917" y="18934"/>
                      <a:pt x="8391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64" name="Google Shape;964;p41">
            <a:extLst>
              <a:ext uri="{FF2B5EF4-FFF2-40B4-BE49-F238E27FC236}">
                <a16:creationId xmlns:a16="http://schemas.microsoft.com/office/drawing/2014/main" id="{8B677ADC-D536-A4A9-FCDC-0B184B5CCE4D}"/>
              </a:ext>
            </a:extLst>
          </p:cNvPr>
          <p:cNvGrpSpPr/>
          <p:nvPr/>
        </p:nvGrpSpPr>
        <p:grpSpPr>
          <a:xfrm>
            <a:off x="66625" y="58668"/>
            <a:ext cx="1701881" cy="1587510"/>
            <a:chOff x="-83125" y="-7"/>
            <a:chExt cx="1701881" cy="1587510"/>
          </a:xfrm>
        </p:grpSpPr>
        <p:sp>
          <p:nvSpPr>
            <p:cNvPr id="965" name="Google Shape;965;p41">
              <a:extLst>
                <a:ext uri="{FF2B5EF4-FFF2-40B4-BE49-F238E27FC236}">
                  <a16:creationId xmlns:a16="http://schemas.microsoft.com/office/drawing/2014/main" id="{44519437-C5AA-6781-7FE3-4C1B209C8166}"/>
                </a:ext>
              </a:extLst>
            </p:cNvPr>
            <p:cNvSpPr/>
            <p:nvPr/>
          </p:nvSpPr>
          <p:spPr>
            <a:xfrm rot="10800000" flipH="1">
              <a:off x="-83125" y="1078311"/>
              <a:ext cx="509192" cy="50919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1">
              <a:extLst>
                <a:ext uri="{FF2B5EF4-FFF2-40B4-BE49-F238E27FC236}">
                  <a16:creationId xmlns:a16="http://schemas.microsoft.com/office/drawing/2014/main" id="{8DF0AE28-E95B-8772-E1D3-6944C49FE1BB}"/>
                </a:ext>
              </a:extLst>
            </p:cNvPr>
            <p:cNvSpPr/>
            <p:nvPr/>
          </p:nvSpPr>
          <p:spPr>
            <a:xfrm rot="10800000" flipH="1">
              <a:off x="426075" y="404419"/>
              <a:ext cx="358056" cy="35805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1">
              <a:extLst>
                <a:ext uri="{FF2B5EF4-FFF2-40B4-BE49-F238E27FC236}">
                  <a16:creationId xmlns:a16="http://schemas.microsoft.com/office/drawing/2014/main" id="{4C200ACE-0859-9E7F-31E2-293B80A39E14}"/>
                </a:ext>
              </a:extLst>
            </p:cNvPr>
            <p:cNvSpPr/>
            <p:nvPr/>
          </p:nvSpPr>
          <p:spPr>
            <a:xfrm rot="10800000" flipH="1">
              <a:off x="1260700" y="-6"/>
              <a:ext cx="358056" cy="35805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1">
              <a:extLst>
                <a:ext uri="{FF2B5EF4-FFF2-40B4-BE49-F238E27FC236}">
                  <a16:creationId xmlns:a16="http://schemas.microsoft.com/office/drawing/2014/main" id="{E01DDC42-38D1-33E6-E15E-6E2726292C09}"/>
                </a:ext>
              </a:extLst>
            </p:cNvPr>
            <p:cNvSpPr/>
            <p:nvPr/>
          </p:nvSpPr>
          <p:spPr>
            <a:xfrm rot="10800000" flipH="1">
              <a:off x="1" y="-7"/>
              <a:ext cx="190055" cy="190055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41">
            <a:extLst>
              <a:ext uri="{FF2B5EF4-FFF2-40B4-BE49-F238E27FC236}">
                <a16:creationId xmlns:a16="http://schemas.microsoft.com/office/drawing/2014/main" id="{04D204D3-AFE7-0C34-F53D-50406BCEDC19}"/>
              </a:ext>
            </a:extLst>
          </p:cNvPr>
          <p:cNvSpPr/>
          <p:nvPr/>
        </p:nvSpPr>
        <p:spPr>
          <a:xfrm rot="10800000" flipH="1">
            <a:off x="8398874" y="1141525"/>
            <a:ext cx="504652" cy="504652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41">
            <a:extLst>
              <a:ext uri="{FF2B5EF4-FFF2-40B4-BE49-F238E27FC236}">
                <a16:creationId xmlns:a16="http://schemas.microsoft.com/office/drawing/2014/main" id="{162BF664-ACD4-6186-2880-A465F3601BE9}"/>
              </a:ext>
            </a:extLst>
          </p:cNvPr>
          <p:cNvSpPr/>
          <p:nvPr/>
        </p:nvSpPr>
        <p:spPr>
          <a:xfrm rot="10800000" flipH="1">
            <a:off x="8070150" y="699439"/>
            <a:ext cx="199136" cy="19913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1">
            <a:extLst>
              <a:ext uri="{FF2B5EF4-FFF2-40B4-BE49-F238E27FC236}">
                <a16:creationId xmlns:a16="http://schemas.microsoft.com/office/drawing/2014/main" id="{7C6ED1E4-8AFA-B290-0F2D-71B30328E115}"/>
              </a:ext>
            </a:extLst>
          </p:cNvPr>
          <p:cNvSpPr/>
          <p:nvPr/>
        </p:nvSpPr>
        <p:spPr>
          <a:xfrm rot="10800000" flipH="1">
            <a:off x="8597097" y="220118"/>
            <a:ext cx="319786" cy="31978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artoon of a person with a crown and a beard&#10;&#10;AI-generated content may be incorrect.">
            <a:extLst>
              <a:ext uri="{FF2B5EF4-FFF2-40B4-BE49-F238E27FC236}">
                <a16:creationId xmlns:a16="http://schemas.microsoft.com/office/drawing/2014/main" id="{E217F5B9-5FCC-9195-0637-A50E57ABA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373" y="2033102"/>
            <a:ext cx="3657600" cy="3048000"/>
          </a:xfrm>
          <a:prstGeom prst="rect">
            <a:avLst/>
          </a:prstGeom>
        </p:spPr>
      </p:pic>
      <p:sp>
        <p:nvSpPr>
          <p:cNvPr id="912" name="Google Shape;912;p41">
            <a:extLst>
              <a:ext uri="{FF2B5EF4-FFF2-40B4-BE49-F238E27FC236}">
                <a16:creationId xmlns:a16="http://schemas.microsoft.com/office/drawing/2014/main" id="{B93DFCE4-8ED9-1685-BE70-F21E0E618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8063" y="1646175"/>
            <a:ext cx="4827900" cy="18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7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>
          <a:extLst>
            <a:ext uri="{FF2B5EF4-FFF2-40B4-BE49-F238E27FC236}">
              <a16:creationId xmlns:a16="http://schemas.microsoft.com/office/drawing/2014/main" id="{D35BB278-F17D-D95C-4D42-A745F82C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3">
            <a:extLst>
              <a:ext uri="{FF2B5EF4-FFF2-40B4-BE49-F238E27FC236}">
                <a16:creationId xmlns:a16="http://schemas.microsoft.com/office/drawing/2014/main" id="{24A0BC00-698A-02B1-E010-0701DECB5D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8240" y="2674461"/>
            <a:ext cx="5484900" cy="10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/>
              <a:t>We found the limit, and then crossed it.</a:t>
            </a:r>
            <a:endParaRPr sz="3600" dirty="0"/>
          </a:p>
        </p:txBody>
      </p:sp>
      <p:grpSp>
        <p:nvGrpSpPr>
          <p:cNvPr id="555" name="Google Shape;555;p33">
            <a:extLst>
              <a:ext uri="{FF2B5EF4-FFF2-40B4-BE49-F238E27FC236}">
                <a16:creationId xmlns:a16="http://schemas.microsoft.com/office/drawing/2014/main" id="{8D1C29D8-6310-3216-A109-A4322B6FD757}"/>
              </a:ext>
            </a:extLst>
          </p:cNvPr>
          <p:cNvGrpSpPr/>
          <p:nvPr/>
        </p:nvGrpSpPr>
        <p:grpSpPr>
          <a:xfrm>
            <a:off x="857072" y="702144"/>
            <a:ext cx="812959" cy="861672"/>
            <a:chOff x="5137170" y="1563182"/>
            <a:chExt cx="584358" cy="619462"/>
          </a:xfrm>
        </p:grpSpPr>
        <p:sp>
          <p:nvSpPr>
            <p:cNvPr id="556" name="Google Shape;556;p33">
              <a:extLst>
                <a:ext uri="{FF2B5EF4-FFF2-40B4-BE49-F238E27FC236}">
                  <a16:creationId xmlns:a16="http://schemas.microsoft.com/office/drawing/2014/main" id="{59ED516E-CB28-F347-BC13-D10C02E7DE72}"/>
                </a:ext>
              </a:extLst>
            </p:cNvPr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3">
              <a:extLst>
                <a:ext uri="{FF2B5EF4-FFF2-40B4-BE49-F238E27FC236}">
                  <a16:creationId xmlns:a16="http://schemas.microsoft.com/office/drawing/2014/main" id="{691650ED-360B-4DF2-5CF2-04D77DAA9F39}"/>
                </a:ext>
              </a:extLst>
            </p:cNvPr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3">
              <a:extLst>
                <a:ext uri="{FF2B5EF4-FFF2-40B4-BE49-F238E27FC236}">
                  <a16:creationId xmlns:a16="http://schemas.microsoft.com/office/drawing/2014/main" id="{7F03671B-DD9A-1838-714F-898F089A2F63}"/>
                </a:ext>
              </a:extLst>
            </p:cNvPr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3">
              <a:extLst>
                <a:ext uri="{FF2B5EF4-FFF2-40B4-BE49-F238E27FC236}">
                  <a16:creationId xmlns:a16="http://schemas.microsoft.com/office/drawing/2014/main" id="{6CAEC2C9-18E4-8E84-33BA-6C3463B33BD0}"/>
                </a:ext>
              </a:extLst>
            </p:cNvPr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3">
              <a:extLst>
                <a:ext uri="{FF2B5EF4-FFF2-40B4-BE49-F238E27FC236}">
                  <a16:creationId xmlns:a16="http://schemas.microsoft.com/office/drawing/2014/main" id="{0CC8859C-39B4-113B-A8FA-44F561F290F6}"/>
                </a:ext>
              </a:extLst>
            </p:cNvPr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3">
              <a:extLst>
                <a:ext uri="{FF2B5EF4-FFF2-40B4-BE49-F238E27FC236}">
                  <a16:creationId xmlns:a16="http://schemas.microsoft.com/office/drawing/2014/main" id="{C3354297-19BB-F08E-1E26-D41C327F4C41}"/>
                </a:ext>
              </a:extLst>
            </p:cNvPr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3">
              <a:extLst>
                <a:ext uri="{FF2B5EF4-FFF2-40B4-BE49-F238E27FC236}">
                  <a16:creationId xmlns:a16="http://schemas.microsoft.com/office/drawing/2014/main" id="{FEE3F28E-8EE2-1E9A-E817-F65BC5F347E2}"/>
                </a:ext>
              </a:extLst>
            </p:cNvPr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3">
              <a:extLst>
                <a:ext uri="{FF2B5EF4-FFF2-40B4-BE49-F238E27FC236}">
                  <a16:creationId xmlns:a16="http://schemas.microsoft.com/office/drawing/2014/main" id="{0EE3DDBD-B9C2-36D3-557C-F8A3E062EAF5}"/>
                </a:ext>
              </a:extLst>
            </p:cNvPr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3">
              <a:extLst>
                <a:ext uri="{FF2B5EF4-FFF2-40B4-BE49-F238E27FC236}">
                  <a16:creationId xmlns:a16="http://schemas.microsoft.com/office/drawing/2014/main" id="{3BF4313C-B9D6-EB82-6F9D-354A9C7064D6}"/>
                </a:ext>
              </a:extLst>
            </p:cNvPr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3">
              <a:extLst>
                <a:ext uri="{FF2B5EF4-FFF2-40B4-BE49-F238E27FC236}">
                  <a16:creationId xmlns:a16="http://schemas.microsoft.com/office/drawing/2014/main" id="{F458E626-5146-1159-FB15-2D5C186340F6}"/>
                </a:ext>
              </a:extLst>
            </p:cNvPr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3">
              <a:extLst>
                <a:ext uri="{FF2B5EF4-FFF2-40B4-BE49-F238E27FC236}">
                  <a16:creationId xmlns:a16="http://schemas.microsoft.com/office/drawing/2014/main" id="{2C9C0D7C-F327-7177-44B2-EB096311548E}"/>
                </a:ext>
              </a:extLst>
            </p:cNvPr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3">
              <a:extLst>
                <a:ext uri="{FF2B5EF4-FFF2-40B4-BE49-F238E27FC236}">
                  <a16:creationId xmlns:a16="http://schemas.microsoft.com/office/drawing/2014/main" id="{4B03AE81-CF57-56B6-B680-9EE681210D5F}"/>
                </a:ext>
              </a:extLst>
            </p:cNvPr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3">
              <a:extLst>
                <a:ext uri="{FF2B5EF4-FFF2-40B4-BE49-F238E27FC236}">
                  <a16:creationId xmlns:a16="http://schemas.microsoft.com/office/drawing/2014/main" id="{41E09DB4-5B24-0986-7DD3-B8959C24A830}"/>
                </a:ext>
              </a:extLst>
            </p:cNvPr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3">
              <a:extLst>
                <a:ext uri="{FF2B5EF4-FFF2-40B4-BE49-F238E27FC236}">
                  <a16:creationId xmlns:a16="http://schemas.microsoft.com/office/drawing/2014/main" id="{767DC6E6-DAA8-259E-5177-D84E587AAA6E}"/>
                </a:ext>
              </a:extLst>
            </p:cNvPr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3">
              <a:extLst>
                <a:ext uri="{FF2B5EF4-FFF2-40B4-BE49-F238E27FC236}">
                  <a16:creationId xmlns:a16="http://schemas.microsoft.com/office/drawing/2014/main" id="{A76221BF-1C36-77A1-BB08-FD97E1B1C00D}"/>
                </a:ext>
              </a:extLst>
            </p:cNvPr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3">
              <a:extLst>
                <a:ext uri="{FF2B5EF4-FFF2-40B4-BE49-F238E27FC236}">
                  <a16:creationId xmlns:a16="http://schemas.microsoft.com/office/drawing/2014/main" id="{ACE0ECEE-4E7F-5AAC-04BF-7296CDD71BE2}"/>
                </a:ext>
              </a:extLst>
            </p:cNvPr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33">
            <a:extLst>
              <a:ext uri="{FF2B5EF4-FFF2-40B4-BE49-F238E27FC236}">
                <a16:creationId xmlns:a16="http://schemas.microsoft.com/office/drawing/2014/main" id="{678DACC2-B7D1-214A-B03F-059FDADF2739}"/>
              </a:ext>
            </a:extLst>
          </p:cNvPr>
          <p:cNvGrpSpPr/>
          <p:nvPr/>
        </p:nvGrpSpPr>
        <p:grpSpPr>
          <a:xfrm>
            <a:off x="3241329" y="615700"/>
            <a:ext cx="2661277" cy="1654059"/>
            <a:chOff x="2881566" y="539500"/>
            <a:chExt cx="2661277" cy="1654059"/>
          </a:xfrm>
        </p:grpSpPr>
        <p:sp>
          <p:nvSpPr>
            <p:cNvPr id="573" name="Google Shape;573;p33">
              <a:extLst>
                <a:ext uri="{FF2B5EF4-FFF2-40B4-BE49-F238E27FC236}">
                  <a16:creationId xmlns:a16="http://schemas.microsoft.com/office/drawing/2014/main" id="{F8FB99E5-0BF1-F58B-8F93-9F3D0576FDA7}"/>
                </a:ext>
              </a:extLst>
            </p:cNvPr>
            <p:cNvSpPr/>
            <p:nvPr/>
          </p:nvSpPr>
          <p:spPr>
            <a:xfrm>
              <a:off x="3863788" y="1263251"/>
              <a:ext cx="1271685" cy="844323"/>
            </a:xfrm>
            <a:custGeom>
              <a:avLst/>
              <a:gdLst/>
              <a:ahLst/>
              <a:cxnLst/>
              <a:rect l="l" t="t" r="r" b="b"/>
              <a:pathLst>
                <a:path w="757811" h="503169" extrusionOk="0">
                  <a:moveTo>
                    <a:pt x="685387" y="264296"/>
                  </a:moveTo>
                  <a:lnTo>
                    <a:pt x="188248" y="491886"/>
                  </a:lnTo>
                  <a:cubicBezTo>
                    <a:pt x="125974" y="520395"/>
                    <a:pt x="52374" y="493020"/>
                    <a:pt x="23866" y="430745"/>
                  </a:cubicBezTo>
                  <a:lnTo>
                    <a:pt x="11283" y="403256"/>
                  </a:lnTo>
                  <a:cubicBezTo>
                    <a:pt x="-17225" y="340982"/>
                    <a:pt x="10150" y="267382"/>
                    <a:pt x="72424" y="238874"/>
                  </a:cubicBezTo>
                  <a:lnTo>
                    <a:pt x="569563" y="11283"/>
                  </a:lnTo>
                  <a:cubicBezTo>
                    <a:pt x="631837" y="-17225"/>
                    <a:pt x="705437" y="10150"/>
                    <a:pt x="733945" y="72424"/>
                  </a:cubicBezTo>
                  <a:lnTo>
                    <a:pt x="746528" y="99914"/>
                  </a:lnTo>
                  <a:cubicBezTo>
                    <a:pt x="775036" y="162188"/>
                    <a:pt x="747661" y="235788"/>
                    <a:pt x="685387" y="264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4" name="Google Shape;574;p33">
              <a:extLst>
                <a:ext uri="{FF2B5EF4-FFF2-40B4-BE49-F238E27FC236}">
                  <a16:creationId xmlns:a16="http://schemas.microsoft.com/office/drawing/2014/main" id="{5CE6AB1A-F445-4726-76FF-5B16B56DD100}"/>
                </a:ext>
              </a:extLst>
            </p:cNvPr>
            <p:cNvGrpSpPr/>
            <p:nvPr/>
          </p:nvGrpSpPr>
          <p:grpSpPr>
            <a:xfrm>
              <a:off x="3935997" y="1767989"/>
              <a:ext cx="149162" cy="282612"/>
              <a:chOff x="3613289" y="5525404"/>
              <a:chExt cx="88887" cy="168421"/>
            </a:xfrm>
          </p:grpSpPr>
          <p:sp>
            <p:nvSpPr>
              <p:cNvPr id="575" name="Google Shape;575;p33">
                <a:extLst>
                  <a:ext uri="{FF2B5EF4-FFF2-40B4-BE49-F238E27FC236}">
                    <a16:creationId xmlns:a16="http://schemas.microsoft.com/office/drawing/2014/main" id="{30A8D343-BDB2-5819-4DE4-81CDF51BD161}"/>
                  </a:ext>
                </a:extLst>
              </p:cNvPr>
              <p:cNvSpPr/>
              <p:nvPr/>
            </p:nvSpPr>
            <p:spPr>
              <a:xfrm>
                <a:off x="3613289" y="5525404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3">
                <a:extLst>
                  <a:ext uri="{FF2B5EF4-FFF2-40B4-BE49-F238E27FC236}">
                    <a16:creationId xmlns:a16="http://schemas.microsoft.com/office/drawing/2014/main" id="{0AAE7B1C-413C-E965-C62E-258E7331AB61}"/>
                  </a:ext>
                </a:extLst>
              </p:cNvPr>
              <p:cNvSpPr/>
              <p:nvPr/>
            </p:nvSpPr>
            <p:spPr>
              <a:xfrm>
                <a:off x="3646865" y="5598747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3">
                <a:extLst>
                  <a:ext uri="{FF2B5EF4-FFF2-40B4-BE49-F238E27FC236}">
                    <a16:creationId xmlns:a16="http://schemas.microsoft.com/office/drawing/2014/main" id="{6998B778-D82C-5C27-D1B9-5022DD75CFE4}"/>
                  </a:ext>
                </a:extLst>
              </p:cNvPr>
              <p:cNvSpPr/>
              <p:nvPr/>
            </p:nvSpPr>
            <p:spPr>
              <a:xfrm>
                <a:off x="3680440" y="5672089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33">
              <a:extLst>
                <a:ext uri="{FF2B5EF4-FFF2-40B4-BE49-F238E27FC236}">
                  <a16:creationId xmlns:a16="http://schemas.microsoft.com/office/drawing/2014/main" id="{AE2EE1EA-49D6-33BA-58CD-1B9D67B53A86}"/>
                </a:ext>
              </a:extLst>
            </p:cNvPr>
            <p:cNvGrpSpPr/>
            <p:nvPr/>
          </p:nvGrpSpPr>
          <p:grpSpPr>
            <a:xfrm>
              <a:off x="4262037" y="1618740"/>
              <a:ext cx="149162" cy="282612"/>
              <a:chOff x="3807580" y="5436460"/>
              <a:chExt cx="88887" cy="168421"/>
            </a:xfrm>
          </p:grpSpPr>
          <p:sp>
            <p:nvSpPr>
              <p:cNvPr id="579" name="Google Shape;579;p33">
                <a:extLst>
                  <a:ext uri="{FF2B5EF4-FFF2-40B4-BE49-F238E27FC236}">
                    <a16:creationId xmlns:a16="http://schemas.microsoft.com/office/drawing/2014/main" id="{065DB6A4-1C1C-6DB9-B03E-5FE83E8FEA83}"/>
                  </a:ext>
                </a:extLst>
              </p:cNvPr>
              <p:cNvSpPr/>
              <p:nvPr/>
            </p:nvSpPr>
            <p:spPr>
              <a:xfrm>
                <a:off x="3807580" y="5436460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3">
                <a:extLst>
                  <a:ext uri="{FF2B5EF4-FFF2-40B4-BE49-F238E27FC236}">
                    <a16:creationId xmlns:a16="http://schemas.microsoft.com/office/drawing/2014/main" id="{EDC9B2E2-B226-3CD3-C084-2D5278390FE4}"/>
                  </a:ext>
                </a:extLst>
              </p:cNvPr>
              <p:cNvSpPr/>
              <p:nvPr/>
            </p:nvSpPr>
            <p:spPr>
              <a:xfrm>
                <a:off x="3841156" y="5509802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3">
                <a:extLst>
                  <a:ext uri="{FF2B5EF4-FFF2-40B4-BE49-F238E27FC236}">
                    <a16:creationId xmlns:a16="http://schemas.microsoft.com/office/drawing/2014/main" id="{DE19429B-FBA3-7334-32AF-A3BAD97DAD94}"/>
                  </a:ext>
                </a:extLst>
              </p:cNvPr>
              <p:cNvSpPr/>
              <p:nvPr/>
            </p:nvSpPr>
            <p:spPr>
              <a:xfrm>
                <a:off x="3874731" y="5583145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33">
              <a:extLst>
                <a:ext uri="{FF2B5EF4-FFF2-40B4-BE49-F238E27FC236}">
                  <a16:creationId xmlns:a16="http://schemas.microsoft.com/office/drawing/2014/main" id="{D8CE2E19-E63A-0324-4CBA-F86B5D67AA1B}"/>
                </a:ext>
              </a:extLst>
            </p:cNvPr>
            <p:cNvGrpSpPr/>
            <p:nvPr/>
          </p:nvGrpSpPr>
          <p:grpSpPr>
            <a:xfrm>
              <a:off x="4425041" y="1544115"/>
              <a:ext cx="149162" cy="282612"/>
              <a:chOff x="3904716" y="5391988"/>
              <a:chExt cx="88887" cy="168421"/>
            </a:xfrm>
          </p:grpSpPr>
          <p:sp>
            <p:nvSpPr>
              <p:cNvPr id="583" name="Google Shape;583;p33">
                <a:extLst>
                  <a:ext uri="{FF2B5EF4-FFF2-40B4-BE49-F238E27FC236}">
                    <a16:creationId xmlns:a16="http://schemas.microsoft.com/office/drawing/2014/main" id="{B6594EE2-3B06-11DA-783D-4B59B2957112}"/>
                  </a:ext>
                </a:extLst>
              </p:cNvPr>
              <p:cNvSpPr/>
              <p:nvPr/>
            </p:nvSpPr>
            <p:spPr>
              <a:xfrm>
                <a:off x="3904716" y="5391988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3">
                <a:extLst>
                  <a:ext uri="{FF2B5EF4-FFF2-40B4-BE49-F238E27FC236}">
                    <a16:creationId xmlns:a16="http://schemas.microsoft.com/office/drawing/2014/main" id="{E87263CC-151E-CC05-E5D9-A3649B6991A8}"/>
                  </a:ext>
                </a:extLst>
              </p:cNvPr>
              <p:cNvSpPr/>
              <p:nvPr/>
            </p:nvSpPr>
            <p:spPr>
              <a:xfrm>
                <a:off x="3938292" y="5465330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3">
                <a:extLst>
                  <a:ext uri="{FF2B5EF4-FFF2-40B4-BE49-F238E27FC236}">
                    <a16:creationId xmlns:a16="http://schemas.microsoft.com/office/drawing/2014/main" id="{23FEF714-E62A-7BF0-7033-ED62662FC576}"/>
                  </a:ext>
                </a:extLst>
              </p:cNvPr>
              <p:cNvSpPr/>
              <p:nvPr/>
            </p:nvSpPr>
            <p:spPr>
              <a:xfrm>
                <a:off x="3971867" y="5538673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6" name="Google Shape;586;p33">
              <a:extLst>
                <a:ext uri="{FF2B5EF4-FFF2-40B4-BE49-F238E27FC236}">
                  <a16:creationId xmlns:a16="http://schemas.microsoft.com/office/drawing/2014/main" id="{772EBEC0-FD00-AE03-BA8E-D2A6E81B1A7E}"/>
                </a:ext>
              </a:extLst>
            </p:cNvPr>
            <p:cNvGrpSpPr/>
            <p:nvPr/>
          </p:nvGrpSpPr>
          <p:grpSpPr>
            <a:xfrm>
              <a:off x="4588062" y="1469489"/>
              <a:ext cx="149162" cy="282612"/>
              <a:chOff x="4001862" y="5347515"/>
              <a:chExt cx="88887" cy="168421"/>
            </a:xfrm>
          </p:grpSpPr>
          <p:sp>
            <p:nvSpPr>
              <p:cNvPr id="587" name="Google Shape;587;p33">
                <a:extLst>
                  <a:ext uri="{FF2B5EF4-FFF2-40B4-BE49-F238E27FC236}">
                    <a16:creationId xmlns:a16="http://schemas.microsoft.com/office/drawing/2014/main" id="{1D93F410-29E5-682C-8BFD-AA48AE2BE9D8}"/>
                  </a:ext>
                </a:extLst>
              </p:cNvPr>
              <p:cNvSpPr/>
              <p:nvPr/>
            </p:nvSpPr>
            <p:spPr>
              <a:xfrm>
                <a:off x="4001862" y="5347515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3">
                <a:extLst>
                  <a:ext uri="{FF2B5EF4-FFF2-40B4-BE49-F238E27FC236}">
                    <a16:creationId xmlns:a16="http://schemas.microsoft.com/office/drawing/2014/main" id="{DBD194A5-96D0-1856-F3E1-302C2214767C}"/>
                  </a:ext>
                </a:extLst>
              </p:cNvPr>
              <p:cNvSpPr/>
              <p:nvPr/>
            </p:nvSpPr>
            <p:spPr>
              <a:xfrm>
                <a:off x="4035437" y="5420858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33">
                <a:extLst>
                  <a:ext uri="{FF2B5EF4-FFF2-40B4-BE49-F238E27FC236}">
                    <a16:creationId xmlns:a16="http://schemas.microsoft.com/office/drawing/2014/main" id="{A290FAF9-106C-B2BC-8854-0A890B17A599}"/>
                  </a:ext>
                </a:extLst>
              </p:cNvPr>
              <p:cNvSpPr/>
              <p:nvPr/>
            </p:nvSpPr>
            <p:spPr>
              <a:xfrm>
                <a:off x="4069013" y="5494200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33">
              <a:extLst>
                <a:ext uri="{FF2B5EF4-FFF2-40B4-BE49-F238E27FC236}">
                  <a16:creationId xmlns:a16="http://schemas.microsoft.com/office/drawing/2014/main" id="{7B7255DC-8357-9C8C-97DB-B94418310EF5}"/>
                </a:ext>
              </a:extLst>
            </p:cNvPr>
            <p:cNvGrpSpPr/>
            <p:nvPr/>
          </p:nvGrpSpPr>
          <p:grpSpPr>
            <a:xfrm>
              <a:off x="4751066" y="1394864"/>
              <a:ext cx="149162" cy="282612"/>
              <a:chOff x="4098998" y="5303043"/>
              <a:chExt cx="88887" cy="168421"/>
            </a:xfrm>
          </p:grpSpPr>
          <p:sp>
            <p:nvSpPr>
              <p:cNvPr id="591" name="Google Shape;591;p33">
                <a:extLst>
                  <a:ext uri="{FF2B5EF4-FFF2-40B4-BE49-F238E27FC236}">
                    <a16:creationId xmlns:a16="http://schemas.microsoft.com/office/drawing/2014/main" id="{4AA43846-7576-7A61-663A-47BFCCB0CFB3}"/>
                  </a:ext>
                </a:extLst>
              </p:cNvPr>
              <p:cNvSpPr/>
              <p:nvPr/>
            </p:nvSpPr>
            <p:spPr>
              <a:xfrm>
                <a:off x="4098998" y="5303043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33">
                <a:extLst>
                  <a:ext uri="{FF2B5EF4-FFF2-40B4-BE49-F238E27FC236}">
                    <a16:creationId xmlns:a16="http://schemas.microsoft.com/office/drawing/2014/main" id="{57D02D63-797B-906D-464F-96FE4E8B8A8C}"/>
                  </a:ext>
                </a:extLst>
              </p:cNvPr>
              <p:cNvSpPr/>
              <p:nvPr/>
            </p:nvSpPr>
            <p:spPr>
              <a:xfrm>
                <a:off x="4132573" y="5376386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3">
                <a:extLst>
                  <a:ext uri="{FF2B5EF4-FFF2-40B4-BE49-F238E27FC236}">
                    <a16:creationId xmlns:a16="http://schemas.microsoft.com/office/drawing/2014/main" id="{D1A80B1D-E15B-C51B-2C8C-4D37DAC46C21}"/>
                  </a:ext>
                </a:extLst>
              </p:cNvPr>
              <p:cNvSpPr/>
              <p:nvPr/>
            </p:nvSpPr>
            <p:spPr>
              <a:xfrm>
                <a:off x="4166149" y="5449728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33">
              <a:extLst>
                <a:ext uri="{FF2B5EF4-FFF2-40B4-BE49-F238E27FC236}">
                  <a16:creationId xmlns:a16="http://schemas.microsoft.com/office/drawing/2014/main" id="{73EB43A5-73A2-9B06-6714-E7E42A350AE5}"/>
                </a:ext>
              </a:extLst>
            </p:cNvPr>
            <p:cNvGrpSpPr/>
            <p:nvPr/>
          </p:nvGrpSpPr>
          <p:grpSpPr>
            <a:xfrm>
              <a:off x="4914086" y="1320240"/>
              <a:ext cx="149162" cy="282612"/>
              <a:chOff x="4196143" y="5258571"/>
              <a:chExt cx="88887" cy="168421"/>
            </a:xfrm>
          </p:grpSpPr>
          <p:sp>
            <p:nvSpPr>
              <p:cNvPr id="595" name="Google Shape;595;p33">
                <a:extLst>
                  <a:ext uri="{FF2B5EF4-FFF2-40B4-BE49-F238E27FC236}">
                    <a16:creationId xmlns:a16="http://schemas.microsoft.com/office/drawing/2014/main" id="{C9DF8600-707E-6975-D778-3DD33D08AA82}"/>
                  </a:ext>
                </a:extLst>
              </p:cNvPr>
              <p:cNvSpPr/>
              <p:nvPr/>
            </p:nvSpPr>
            <p:spPr>
              <a:xfrm>
                <a:off x="4196143" y="5258571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3">
                <a:extLst>
                  <a:ext uri="{FF2B5EF4-FFF2-40B4-BE49-F238E27FC236}">
                    <a16:creationId xmlns:a16="http://schemas.microsoft.com/office/drawing/2014/main" id="{5CF3EA84-89D5-A612-4927-E8FB0C6C60DC}"/>
                  </a:ext>
                </a:extLst>
              </p:cNvPr>
              <p:cNvSpPr/>
              <p:nvPr/>
            </p:nvSpPr>
            <p:spPr>
              <a:xfrm>
                <a:off x="4229719" y="5331914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3">
                <a:extLst>
                  <a:ext uri="{FF2B5EF4-FFF2-40B4-BE49-F238E27FC236}">
                    <a16:creationId xmlns:a16="http://schemas.microsoft.com/office/drawing/2014/main" id="{FB470E9E-745C-45E6-322D-89049B9A3314}"/>
                  </a:ext>
                </a:extLst>
              </p:cNvPr>
              <p:cNvSpPr/>
              <p:nvPr/>
            </p:nvSpPr>
            <p:spPr>
              <a:xfrm>
                <a:off x="4263294" y="5405256"/>
                <a:ext cx="21736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21736" extrusionOk="0">
                    <a:moveTo>
                      <a:pt x="21736" y="10868"/>
                    </a:moveTo>
                    <a:cubicBezTo>
                      <a:pt x="21736" y="16870"/>
                      <a:pt x="16870" y="21736"/>
                      <a:pt x="10868" y="21736"/>
                    </a:cubicBezTo>
                    <a:cubicBezTo>
                      <a:pt x="4866" y="21736"/>
                      <a:pt x="0" y="16870"/>
                      <a:pt x="0" y="10868"/>
                    </a:cubicBezTo>
                    <a:cubicBezTo>
                      <a:pt x="0" y="4866"/>
                      <a:pt x="4866" y="0"/>
                      <a:pt x="10868" y="0"/>
                    </a:cubicBezTo>
                    <a:cubicBezTo>
                      <a:pt x="16870" y="0"/>
                      <a:pt x="21736" y="4866"/>
                      <a:pt x="21736" y="10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8" name="Google Shape;598;p33">
              <a:extLst>
                <a:ext uri="{FF2B5EF4-FFF2-40B4-BE49-F238E27FC236}">
                  <a16:creationId xmlns:a16="http://schemas.microsoft.com/office/drawing/2014/main" id="{4D496C8B-7596-1F9A-30C3-40D838DD051E}"/>
                </a:ext>
              </a:extLst>
            </p:cNvPr>
            <p:cNvSpPr/>
            <p:nvPr/>
          </p:nvSpPr>
          <p:spPr>
            <a:xfrm>
              <a:off x="3572298" y="786705"/>
              <a:ext cx="985597" cy="1191077"/>
            </a:xfrm>
            <a:custGeom>
              <a:avLst/>
              <a:gdLst/>
              <a:ahLst/>
              <a:cxnLst/>
              <a:rect l="l" t="t" r="r" b="b"/>
              <a:pathLst>
                <a:path w="587328" h="709815" extrusionOk="0">
                  <a:moveTo>
                    <a:pt x="526952" y="87576"/>
                  </a:moveTo>
                  <a:lnTo>
                    <a:pt x="298771" y="5423"/>
                  </a:lnTo>
                  <a:cubicBezTo>
                    <a:pt x="251346" y="-11655"/>
                    <a:pt x="199053" y="12947"/>
                    <a:pt x="181985" y="60372"/>
                  </a:cubicBezTo>
                  <a:lnTo>
                    <a:pt x="118339" y="237147"/>
                  </a:lnTo>
                  <a:lnTo>
                    <a:pt x="0" y="565826"/>
                  </a:lnTo>
                  <a:lnTo>
                    <a:pt x="399926" y="709816"/>
                  </a:lnTo>
                  <a:lnTo>
                    <a:pt x="518265" y="381136"/>
                  </a:lnTo>
                  <a:lnTo>
                    <a:pt x="581911" y="204362"/>
                  </a:lnTo>
                  <a:cubicBezTo>
                    <a:pt x="598980" y="156937"/>
                    <a:pt x="574377" y="104654"/>
                    <a:pt x="526952" y="875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3">
              <a:extLst>
                <a:ext uri="{FF2B5EF4-FFF2-40B4-BE49-F238E27FC236}">
                  <a16:creationId xmlns:a16="http://schemas.microsoft.com/office/drawing/2014/main" id="{B0086FFD-FB04-29CE-07FC-71F58FB4043D}"/>
                </a:ext>
              </a:extLst>
            </p:cNvPr>
            <p:cNvSpPr/>
            <p:nvPr/>
          </p:nvSpPr>
          <p:spPr>
            <a:xfrm>
              <a:off x="4006870" y="539500"/>
              <a:ext cx="589247" cy="408238"/>
            </a:xfrm>
            <a:custGeom>
              <a:avLst/>
              <a:gdLst/>
              <a:ahLst/>
              <a:cxnLst/>
              <a:rect l="l" t="t" r="r" b="b"/>
              <a:pathLst>
                <a:path w="351139" h="243287" extrusionOk="0">
                  <a:moveTo>
                    <a:pt x="351139" y="109023"/>
                  </a:moveTo>
                  <a:lnTo>
                    <a:pt x="302800" y="243287"/>
                  </a:lnTo>
                  <a:lnTo>
                    <a:pt x="0" y="134264"/>
                  </a:lnTo>
                  <a:lnTo>
                    <a:pt x="4833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0" name="Google Shape;600;p33">
              <a:extLst>
                <a:ext uri="{FF2B5EF4-FFF2-40B4-BE49-F238E27FC236}">
                  <a16:creationId xmlns:a16="http://schemas.microsoft.com/office/drawing/2014/main" id="{54369C17-22C4-25A7-5919-32843DCEF835}"/>
                </a:ext>
              </a:extLst>
            </p:cNvPr>
            <p:cNvGrpSpPr/>
            <p:nvPr/>
          </p:nvGrpSpPr>
          <p:grpSpPr>
            <a:xfrm>
              <a:off x="4088196" y="597343"/>
              <a:ext cx="426594" cy="292553"/>
              <a:chOff x="3703986" y="4827765"/>
              <a:chExt cx="254212" cy="174345"/>
            </a:xfrm>
          </p:grpSpPr>
          <p:sp>
            <p:nvSpPr>
              <p:cNvPr id="601" name="Google Shape;601;p33">
                <a:extLst>
                  <a:ext uri="{FF2B5EF4-FFF2-40B4-BE49-F238E27FC236}">
                    <a16:creationId xmlns:a16="http://schemas.microsoft.com/office/drawing/2014/main" id="{E69875CC-B4B7-FC3A-3985-070C0FE10F02}"/>
                  </a:ext>
                </a:extLst>
              </p:cNvPr>
              <p:cNvSpPr/>
              <p:nvPr/>
            </p:nvSpPr>
            <p:spPr>
              <a:xfrm>
                <a:off x="3703986" y="4827765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3">
                <a:extLst>
                  <a:ext uri="{FF2B5EF4-FFF2-40B4-BE49-F238E27FC236}">
                    <a16:creationId xmlns:a16="http://schemas.microsoft.com/office/drawing/2014/main" id="{D38DFF6F-4BE8-8C9D-C0E4-951E3C131BCD}"/>
                  </a:ext>
                </a:extLst>
              </p:cNvPr>
              <p:cNvSpPr/>
              <p:nvPr/>
            </p:nvSpPr>
            <p:spPr>
              <a:xfrm>
                <a:off x="3735409" y="4839081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3">
                <a:extLst>
                  <a:ext uri="{FF2B5EF4-FFF2-40B4-BE49-F238E27FC236}">
                    <a16:creationId xmlns:a16="http://schemas.microsoft.com/office/drawing/2014/main" id="{8B263135-BCD0-A5C1-F0CC-A00E69DF5142}"/>
                  </a:ext>
                </a:extLst>
              </p:cNvPr>
              <p:cNvSpPr/>
              <p:nvPr/>
            </p:nvSpPr>
            <p:spPr>
              <a:xfrm>
                <a:off x="3766832" y="4850396"/>
                <a:ext cx="34251" cy="95145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45" extrusionOk="0">
                    <a:moveTo>
                      <a:pt x="34252" y="0"/>
                    </a:moveTo>
                    <a:lnTo>
                      <a:pt x="0" y="9514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3">
                <a:extLst>
                  <a:ext uri="{FF2B5EF4-FFF2-40B4-BE49-F238E27FC236}">
                    <a16:creationId xmlns:a16="http://schemas.microsoft.com/office/drawing/2014/main" id="{FCDB6492-19D4-E846-10AA-6D85488B44D7}"/>
                  </a:ext>
                </a:extLst>
              </p:cNvPr>
              <p:cNvSpPr/>
              <p:nvPr/>
            </p:nvSpPr>
            <p:spPr>
              <a:xfrm>
                <a:off x="3798255" y="4861702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3">
                <a:extLst>
                  <a:ext uri="{FF2B5EF4-FFF2-40B4-BE49-F238E27FC236}">
                    <a16:creationId xmlns:a16="http://schemas.microsoft.com/office/drawing/2014/main" id="{7C8FC467-934F-EB80-5195-5671A3FD82C3}"/>
                  </a:ext>
                </a:extLst>
              </p:cNvPr>
              <p:cNvSpPr/>
              <p:nvPr/>
            </p:nvSpPr>
            <p:spPr>
              <a:xfrm>
                <a:off x="3829678" y="4873018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3">
                <a:extLst>
                  <a:ext uri="{FF2B5EF4-FFF2-40B4-BE49-F238E27FC236}">
                    <a16:creationId xmlns:a16="http://schemas.microsoft.com/office/drawing/2014/main" id="{2A7A5D21-8B57-D248-29CD-9160760A861F}"/>
                  </a:ext>
                </a:extLst>
              </p:cNvPr>
              <p:cNvSpPr/>
              <p:nvPr/>
            </p:nvSpPr>
            <p:spPr>
              <a:xfrm>
                <a:off x="3861101" y="4884334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3">
                <a:extLst>
                  <a:ext uri="{FF2B5EF4-FFF2-40B4-BE49-F238E27FC236}">
                    <a16:creationId xmlns:a16="http://schemas.microsoft.com/office/drawing/2014/main" id="{86A9DDBD-8672-5E97-C13A-D70131850DAD}"/>
                  </a:ext>
                </a:extLst>
              </p:cNvPr>
              <p:cNvSpPr/>
              <p:nvPr/>
            </p:nvSpPr>
            <p:spPr>
              <a:xfrm>
                <a:off x="3892524" y="4895649"/>
                <a:ext cx="34251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54" extrusionOk="0">
                    <a:moveTo>
                      <a:pt x="34252" y="0"/>
                    </a:moveTo>
                    <a:lnTo>
                      <a:pt x="0" y="9515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3">
                <a:extLst>
                  <a:ext uri="{FF2B5EF4-FFF2-40B4-BE49-F238E27FC236}">
                    <a16:creationId xmlns:a16="http://schemas.microsoft.com/office/drawing/2014/main" id="{071AAEFB-DCD4-5120-6A83-E2BF3569AC71}"/>
                  </a:ext>
                </a:extLst>
              </p:cNvPr>
              <p:cNvSpPr/>
              <p:nvPr/>
            </p:nvSpPr>
            <p:spPr>
              <a:xfrm>
                <a:off x="3923947" y="4906965"/>
                <a:ext cx="34251" cy="95145"/>
              </a:xfrm>
              <a:custGeom>
                <a:avLst/>
                <a:gdLst/>
                <a:ahLst/>
                <a:cxnLst/>
                <a:rect l="l" t="t" r="r" b="b"/>
                <a:pathLst>
                  <a:path w="34251" h="95145" extrusionOk="0">
                    <a:moveTo>
                      <a:pt x="34252" y="0"/>
                    </a:moveTo>
                    <a:lnTo>
                      <a:pt x="0" y="9514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9" name="Google Shape;609;p33">
              <a:extLst>
                <a:ext uri="{FF2B5EF4-FFF2-40B4-BE49-F238E27FC236}">
                  <a16:creationId xmlns:a16="http://schemas.microsoft.com/office/drawing/2014/main" id="{9B56F539-C99D-CA8C-3100-6246CC405697}"/>
                </a:ext>
              </a:extLst>
            </p:cNvPr>
            <p:cNvSpPr/>
            <p:nvPr/>
          </p:nvSpPr>
          <p:spPr>
            <a:xfrm>
              <a:off x="3841325" y="1098315"/>
              <a:ext cx="499529" cy="499502"/>
            </a:xfrm>
            <a:custGeom>
              <a:avLst/>
              <a:gdLst/>
              <a:ahLst/>
              <a:cxnLst/>
              <a:rect l="l" t="t" r="r" b="b"/>
              <a:pathLst>
                <a:path w="297675" h="297675" extrusionOk="0">
                  <a:moveTo>
                    <a:pt x="297675" y="148838"/>
                  </a:moveTo>
                  <a:cubicBezTo>
                    <a:pt x="297675" y="231038"/>
                    <a:pt x="231038" y="297675"/>
                    <a:pt x="148838" y="297675"/>
                  </a:cubicBezTo>
                  <a:cubicBezTo>
                    <a:pt x="66637" y="297675"/>
                    <a:pt x="0" y="231038"/>
                    <a:pt x="0" y="148838"/>
                  </a:cubicBezTo>
                  <a:cubicBezTo>
                    <a:pt x="0" y="66637"/>
                    <a:pt x="66637" y="0"/>
                    <a:pt x="148838" y="0"/>
                  </a:cubicBezTo>
                  <a:cubicBezTo>
                    <a:pt x="231038" y="0"/>
                    <a:pt x="297675" y="66637"/>
                    <a:pt x="297675" y="1488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3">
              <a:extLst>
                <a:ext uri="{FF2B5EF4-FFF2-40B4-BE49-F238E27FC236}">
                  <a16:creationId xmlns:a16="http://schemas.microsoft.com/office/drawing/2014/main" id="{E30333D1-DCA1-182A-598C-26969579BF43}"/>
                </a:ext>
              </a:extLst>
            </p:cNvPr>
            <p:cNvSpPr/>
            <p:nvPr/>
          </p:nvSpPr>
          <p:spPr>
            <a:xfrm>
              <a:off x="3925240" y="1182242"/>
              <a:ext cx="331682" cy="331647"/>
            </a:xfrm>
            <a:custGeom>
              <a:avLst/>
              <a:gdLst/>
              <a:ahLst/>
              <a:cxnLst/>
              <a:rect l="l" t="t" r="r" b="b"/>
              <a:pathLst>
                <a:path w="197653" h="197643" extrusionOk="0">
                  <a:moveTo>
                    <a:pt x="197653" y="102013"/>
                  </a:moveTo>
                  <a:lnTo>
                    <a:pt x="137817" y="80477"/>
                  </a:lnTo>
                  <a:lnTo>
                    <a:pt x="159363" y="20641"/>
                  </a:lnTo>
                  <a:lnTo>
                    <a:pt x="102022" y="0"/>
                  </a:lnTo>
                  <a:lnTo>
                    <a:pt x="80477" y="59827"/>
                  </a:lnTo>
                  <a:lnTo>
                    <a:pt x="20650" y="38291"/>
                  </a:lnTo>
                  <a:lnTo>
                    <a:pt x="0" y="95621"/>
                  </a:lnTo>
                  <a:lnTo>
                    <a:pt x="59836" y="117167"/>
                  </a:lnTo>
                  <a:lnTo>
                    <a:pt x="38290" y="177003"/>
                  </a:lnTo>
                  <a:lnTo>
                    <a:pt x="95631" y="197644"/>
                  </a:lnTo>
                  <a:lnTo>
                    <a:pt x="117176" y="137808"/>
                  </a:lnTo>
                  <a:lnTo>
                    <a:pt x="177003" y="15935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3">
              <a:extLst>
                <a:ext uri="{FF2B5EF4-FFF2-40B4-BE49-F238E27FC236}">
                  <a16:creationId xmlns:a16="http://schemas.microsoft.com/office/drawing/2014/main" id="{A18B4E06-471C-FD6F-4555-E71976549F31}"/>
                </a:ext>
              </a:extLst>
            </p:cNvPr>
            <p:cNvSpPr/>
            <p:nvPr/>
          </p:nvSpPr>
          <p:spPr>
            <a:xfrm rot="-543206">
              <a:off x="4822922" y="911966"/>
              <a:ext cx="335176" cy="186815"/>
            </a:xfrm>
            <a:custGeom>
              <a:avLst/>
              <a:gdLst/>
              <a:ahLst/>
              <a:cxnLst/>
              <a:rect l="l" t="t" r="r" b="b"/>
              <a:pathLst>
                <a:path w="363737" h="202734" extrusionOk="0">
                  <a:moveTo>
                    <a:pt x="201587" y="201587"/>
                  </a:moveTo>
                  <a:cubicBezTo>
                    <a:pt x="301714" y="190376"/>
                    <a:pt x="373799" y="100127"/>
                    <a:pt x="362588" y="0"/>
                  </a:cubicBezTo>
                  <a:lnTo>
                    <a:pt x="0" y="40595"/>
                  </a:lnTo>
                  <a:cubicBezTo>
                    <a:pt x="11201" y="140713"/>
                    <a:pt x="101460" y="212788"/>
                    <a:pt x="201587" y="2015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3">
              <a:extLst>
                <a:ext uri="{FF2B5EF4-FFF2-40B4-BE49-F238E27FC236}">
                  <a16:creationId xmlns:a16="http://schemas.microsoft.com/office/drawing/2014/main" id="{F0E71E45-1F53-FBD9-5464-7960FD41356D}"/>
                </a:ext>
              </a:extLst>
            </p:cNvPr>
            <p:cNvSpPr/>
            <p:nvPr/>
          </p:nvSpPr>
          <p:spPr>
            <a:xfrm rot="-543206">
              <a:off x="4798380" y="765112"/>
              <a:ext cx="335174" cy="186825"/>
            </a:xfrm>
            <a:custGeom>
              <a:avLst/>
              <a:gdLst/>
              <a:ahLst/>
              <a:cxnLst/>
              <a:rect l="l" t="t" r="r" b="b"/>
              <a:pathLst>
                <a:path w="363735" h="202745" extrusionOk="0">
                  <a:moveTo>
                    <a:pt x="1147" y="202746"/>
                  </a:moveTo>
                  <a:lnTo>
                    <a:pt x="363736" y="162150"/>
                  </a:lnTo>
                  <a:cubicBezTo>
                    <a:pt x="352525" y="62024"/>
                    <a:pt x="262275" y="-10062"/>
                    <a:pt x="162148" y="1149"/>
                  </a:cubicBezTo>
                  <a:cubicBezTo>
                    <a:pt x="62022" y="12360"/>
                    <a:pt x="-10054" y="102619"/>
                    <a:pt x="1147" y="2027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3">
              <a:extLst>
                <a:ext uri="{FF2B5EF4-FFF2-40B4-BE49-F238E27FC236}">
                  <a16:creationId xmlns:a16="http://schemas.microsoft.com/office/drawing/2014/main" id="{ACEADF05-0EBA-859A-C53B-AB9EF26AD3A2}"/>
                </a:ext>
              </a:extLst>
            </p:cNvPr>
            <p:cNvSpPr/>
            <p:nvPr/>
          </p:nvSpPr>
          <p:spPr>
            <a:xfrm rot="-543206">
              <a:off x="5327714" y="1152327"/>
              <a:ext cx="198146" cy="159316"/>
            </a:xfrm>
            <a:custGeom>
              <a:avLst/>
              <a:gdLst/>
              <a:ahLst/>
              <a:cxnLst/>
              <a:rect l="l" t="t" r="r" b="b"/>
              <a:pathLst>
                <a:path w="215030" h="172891" extrusionOk="0">
                  <a:moveTo>
                    <a:pt x="57611" y="157419"/>
                  </a:moveTo>
                  <a:cubicBezTo>
                    <a:pt x="112713" y="189252"/>
                    <a:pt x="183198" y="170393"/>
                    <a:pt x="215030" y="115290"/>
                  </a:cubicBezTo>
                  <a:lnTo>
                    <a:pt x="15472" y="0"/>
                  </a:lnTo>
                  <a:cubicBezTo>
                    <a:pt x="-16360" y="55102"/>
                    <a:pt x="2499" y="125587"/>
                    <a:pt x="57611" y="157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3">
              <a:extLst>
                <a:ext uri="{FF2B5EF4-FFF2-40B4-BE49-F238E27FC236}">
                  <a16:creationId xmlns:a16="http://schemas.microsoft.com/office/drawing/2014/main" id="{200B8215-394C-4071-9BB1-9134FA7DF69C}"/>
                </a:ext>
              </a:extLst>
            </p:cNvPr>
            <p:cNvSpPr/>
            <p:nvPr/>
          </p:nvSpPr>
          <p:spPr>
            <a:xfrm rot="-543206">
              <a:off x="5333396" y="1097857"/>
              <a:ext cx="198146" cy="159320"/>
            </a:xfrm>
            <a:custGeom>
              <a:avLst/>
              <a:gdLst/>
              <a:ahLst/>
              <a:cxnLst/>
              <a:rect l="l" t="t" r="r" b="b"/>
              <a:pathLst>
                <a:path w="215030" h="172896" extrusionOk="0">
                  <a:moveTo>
                    <a:pt x="0" y="57606"/>
                  </a:moveTo>
                  <a:lnTo>
                    <a:pt x="199558" y="172896"/>
                  </a:lnTo>
                  <a:cubicBezTo>
                    <a:pt x="231391" y="117794"/>
                    <a:pt x="212531" y="47309"/>
                    <a:pt x="157429" y="15477"/>
                  </a:cubicBezTo>
                  <a:cubicBezTo>
                    <a:pt x="102318" y="-16365"/>
                    <a:pt x="31842" y="2504"/>
                    <a:pt x="0" y="57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3">
              <a:extLst>
                <a:ext uri="{FF2B5EF4-FFF2-40B4-BE49-F238E27FC236}">
                  <a16:creationId xmlns:a16="http://schemas.microsoft.com/office/drawing/2014/main" id="{21592F37-2FEB-21A5-8FF0-007167521333}"/>
                </a:ext>
              </a:extLst>
            </p:cNvPr>
            <p:cNvSpPr/>
            <p:nvPr/>
          </p:nvSpPr>
          <p:spPr>
            <a:xfrm rot="-3999147">
              <a:off x="3529633" y="1292453"/>
              <a:ext cx="95797" cy="95797"/>
            </a:xfrm>
            <a:custGeom>
              <a:avLst/>
              <a:gdLst/>
              <a:ahLst/>
              <a:cxnLst/>
              <a:rect l="l" t="t" r="r" b="b"/>
              <a:pathLst>
                <a:path w="127732" h="127732" extrusionOk="0">
                  <a:moveTo>
                    <a:pt x="120255" y="93831"/>
                  </a:moveTo>
                  <a:cubicBezTo>
                    <a:pt x="103701" y="124978"/>
                    <a:pt x="65039" y="136798"/>
                    <a:pt x="33901" y="120253"/>
                  </a:cubicBezTo>
                  <a:cubicBezTo>
                    <a:pt x="2755" y="103699"/>
                    <a:pt x="-9066" y="65037"/>
                    <a:pt x="7479" y="33900"/>
                  </a:cubicBezTo>
                  <a:cubicBezTo>
                    <a:pt x="24024" y="2762"/>
                    <a:pt x="62696" y="-9068"/>
                    <a:pt x="93833" y="7477"/>
                  </a:cubicBezTo>
                  <a:cubicBezTo>
                    <a:pt x="124970" y="24022"/>
                    <a:pt x="136800" y="62684"/>
                    <a:pt x="120255" y="93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3">
              <a:extLst>
                <a:ext uri="{FF2B5EF4-FFF2-40B4-BE49-F238E27FC236}">
                  <a16:creationId xmlns:a16="http://schemas.microsoft.com/office/drawing/2014/main" id="{38E0382A-D6DF-4B4C-8193-D28E59BF4A15}"/>
                </a:ext>
              </a:extLst>
            </p:cNvPr>
            <p:cNvSpPr/>
            <p:nvPr/>
          </p:nvSpPr>
          <p:spPr>
            <a:xfrm rot="-3999147">
              <a:off x="3683691" y="2082714"/>
              <a:ext cx="95787" cy="95787"/>
            </a:xfrm>
            <a:custGeom>
              <a:avLst/>
              <a:gdLst/>
              <a:ahLst/>
              <a:cxnLst/>
              <a:rect l="l" t="t" r="r" b="b"/>
              <a:pathLst>
                <a:path w="127718" h="127718" extrusionOk="0">
                  <a:moveTo>
                    <a:pt x="116137" y="100526"/>
                  </a:moveTo>
                  <a:cubicBezTo>
                    <a:pt x="95887" y="129396"/>
                    <a:pt x="56063" y="136388"/>
                    <a:pt x="27193" y="116137"/>
                  </a:cubicBezTo>
                  <a:cubicBezTo>
                    <a:pt x="-1677" y="95887"/>
                    <a:pt x="-8669" y="56063"/>
                    <a:pt x="11582" y="27193"/>
                  </a:cubicBezTo>
                  <a:cubicBezTo>
                    <a:pt x="31832" y="-1677"/>
                    <a:pt x="71656" y="-8669"/>
                    <a:pt x="100526" y="11582"/>
                  </a:cubicBezTo>
                  <a:cubicBezTo>
                    <a:pt x="129396" y="31832"/>
                    <a:pt x="136388" y="71656"/>
                    <a:pt x="116137" y="100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3">
              <a:extLst>
                <a:ext uri="{FF2B5EF4-FFF2-40B4-BE49-F238E27FC236}">
                  <a16:creationId xmlns:a16="http://schemas.microsoft.com/office/drawing/2014/main" id="{BA6844C6-E4B1-E67F-540F-A556ABFC6FB0}"/>
                </a:ext>
              </a:extLst>
            </p:cNvPr>
            <p:cNvSpPr/>
            <p:nvPr/>
          </p:nvSpPr>
          <p:spPr>
            <a:xfrm rot="-3999147">
              <a:off x="3310312" y="1871849"/>
              <a:ext cx="272797" cy="152049"/>
            </a:xfrm>
            <a:custGeom>
              <a:avLst/>
              <a:gdLst/>
              <a:ahLst/>
              <a:cxnLst/>
              <a:rect l="l" t="t" r="r" b="b"/>
              <a:pathLst>
                <a:path w="363737" h="202736" extrusionOk="0">
                  <a:moveTo>
                    <a:pt x="201587" y="201587"/>
                  </a:moveTo>
                  <a:cubicBezTo>
                    <a:pt x="301714" y="190376"/>
                    <a:pt x="373799" y="100127"/>
                    <a:pt x="362588" y="0"/>
                  </a:cubicBezTo>
                  <a:lnTo>
                    <a:pt x="0" y="40596"/>
                  </a:lnTo>
                  <a:cubicBezTo>
                    <a:pt x="11201" y="140713"/>
                    <a:pt x="101460" y="212798"/>
                    <a:pt x="201587" y="2015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3">
              <a:extLst>
                <a:ext uri="{FF2B5EF4-FFF2-40B4-BE49-F238E27FC236}">
                  <a16:creationId xmlns:a16="http://schemas.microsoft.com/office/drawing/2014/main" id="{E053AD73-948E-5EAB-25EE-6D1AADABED8A}"/>
                </a:ext>
              </a:extLst>
            </p:cNvPr>
            <p:cNvSpPr/>
            <p:nvPr/>
          </p:nvSpPr>
          <p:spPr>
            <a:xfrm rot="-3999147">
              <a:off x="3198315" y="1824441"/>
              <a:ext cx="272797" cy="152056"/>
            </a:xfrm>
            <a:custGeom>
              <a:avLst/>
              <a:gdLst/>
              <a:ahLst/>
              <a:cxnLst/>
              <a:rect l="l" t="t" r="r" b="b"/>
              <a:pathLst>
                <a:path w="363737" h="202745" extrusionOk="0">
                  <a:moveTo>
                    <a:pt x="1149" y="202746"/>
                  </a:moveTo>
                  <a:lnTo>
                    <a:pt x="363737" y="162150"/>
                  </a:lnTo>
                  <a:cubicBezTo>
                    <a:pt x="352526" y="62023"/>
                    <a:pt x="262277" y="-10062"/>
                    <a:pt x="162150" y="1149"/>
                  </a:cubicBezTo>
                  <a:cubicBezTo>
                    <a:pt x="62023" y="12360"/>
                    <a:pt x="-10062" y="102619"/>
                    <a:pt x="1149" y="2027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3">
              <a:extLst>
                <a:ext uri="{FF2B5EF4-FFF2-40B4-BE49-F238E27FC236}">
                  <a16:creationId xmlns:a16="http://schemas.microsoft.com/office/drawing/2014/main" id="{DC19FB96-C636-57EF-E6D1-0D2ECF610649}"/>
                </a:ext>
              </a:extLst>
            </p:cNvPr>
            <p:cNvSpPr/>
            <p:nvPr/>
          </p:nvSpPr>
          <p:spPr>
            <a:xfrm rot="-3999147">
              <a:off x="2922854" y="1733985"/>
              <a:ext cx="155387" cy="138522"/>
            </a:xfrm>
            <a:custGeom>
              <a:avLst/>
              <a:gdLst/>
              <a:ahLst/>
              <a:cxnLst/>
              <a:rect l="l" t="t" r="r" b="b"/>
              <a:pathLst>
                <a:path w="207187" h="184699" extrusionOk="0">
                  <a:moveTo>
                    <a:pt x="45777" y="161401"/>
                  </a:moveTo>
                  <a:cubicBezTo>
                    <a:pt x="96555" y="199768"/>
                    <a:pt x="168821" y="189700"/>
                    <a:pt x="207188" y="138922"/>
                  </a:cubicBezTo>
                  <a:lnTo>
                    <a:pt x="23298" y="0"/>
                  </a:lnTo>
                  <a:cubicBezTo>
                    <a:pt x="-15069" y="50768"/>
                    <a:pt x="-5001" y="123034"/>
                    <a:pt x="45777" y="161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3">
              <a:extLst>
                <a:ext uri="{FF2B5EF4-FFF2-40B4-BE49-F238E27FC236}">
                  <a16:creationId xmlns:a16="http://schemas.microsoft.com/office/drawing/2014/main" id="{635F548A-D8A6-DEB3-6134-E94AA553BA23}"/>
                </a:ext>
              </a:extLst>
            </p:cNvPr>
            <p:cNvSpPr/>
            <p:nvPr/>
          </p:nvSpPr>
          <p:spPr>
            <a:xfrm rot="-3999147">
              <a:off x="2898252" y="1704335"/>
              <a:ext cx="155387" cy="138519"/>
            </a:xfrm>
            <a:custGeom>
              <a:avLst/>
              <a:gdLst/>
              <a:ahLst/>
              <a:cxnLst/>
              <a:rect l="l" t="t" r="r" b="b"/>
              <a:pathLst>
                <a:path w="207187" h="184696" extrusionOk="0">
                  <a:moveTo>
                    <a:pt x="0" y="45775"/>
                  </a:moveTo>
                  <a:lnTo>
                    <a:pt x="183890" y="184697"/>
                  </a:lnTo>
                  <a:cubicBezTo>
                    <a:pt x="222256" y="133919"/>
                    <a:pt x="212189" y="61653"/>
                    <a:pt x="161411" y="23286"/>
                  </a:cubicBezTo>
                  <a:cubicBezTo>
                    <a:pt x="110623" y="-15061"/>
                    <a:pt x="38367" y="-5003"/>
                    <a:pt x="0" y="4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3">
              <a:extLst>
                <a:ext uri="{FF2B5EF4-FFF2-40B4-BE49-F238E27FC236}">
                  <a16:creationId xmlns:a16="http://schemas.microsoft.com/office/drawing/2014/main" id="{3A2DDDEA-42E8-8072-1EB0-BA8715F7E4B1}"/>
                </a:ext>
              </a:extLst>
            </p:cNvPr>
            <p:cNvSpPr/>
            <p:nvPr/>
          </p:nvSpPr>
          <p:spPr>
            <a:xfrm rot="-3999147">
              <a:off x="3205916" y="1490053"/>
              <a:ext cx="155384" cy="138522"/>
            </a:xfrm>
            <a:custGeom>
              <a:avLst/>
              <a:gdLst/>
              <a:ahLst/>
              <a:cxnLst/>
              <a:rect l="l" t="t" r="r" b="b"/>
              <a:pathLst>
                <a:path w="207183" h="184699" extrusionOk="0">
                  <a:moveTo>
                    <a:pt x="45773" y="161401"/>
                  </a:moveTo>
                  <a:cubicBezTo>
                    <a:pt x="96551" y="199768"/>
                    <a:pt x="168817" y="189700"/>
                    <a:pt x="207183" y="138922"/>
                  </a:cubicBezTo>
                  <a:lnTo>
                    <a:pt x="23294" y="0"/>
                  </a:lnTo>
                  <a:cubicBezTo>
                    <a:pt x="-15063" y="50778"/>
                    <a:pt x="-5005" y="123044"/>
                    <a:pt x="45773" y="161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3">
              <a:extLst>
                <a:ext uri="{FF2B5EF4-FFF2-40B4-BE49-F238E27FC236}">
                  <a16:creationId xmlns:a16="http://schemas.microsoft.com/office/drawing/2014/main" id="{5FBA399E-FAD1-F39B-D87C-020C0293BF68}"/>
                </a:ext>
              </a:extLst>
            </p:cNvPr>
            <p:cNvSpPr/>
            <p:nvPr/>
          </p:nvSpPr>
          <p:spPr>
            <a:xfrm rot="-3999147">
              <a:off x="3181315" y="1460402"/>
              <a:ext cx="155387" cy="138526"/>
            </a:xfrm>
            <a:custGeom>
              <a:avLst/>
              <a:gdLst/>
              <a:ahLst/>
              <a:cxnLst/>
              <a:rect l="l" t="t" r="r" b="b"/>
              <a:pathLst>
                <a:path w="207187" h="184705" extrusionOk="0">
                  <a:moveTo>
                    <a:pt x="0" y="45783"/>
                  </a:moveTo>
                  <a:lnTo>
                    <a:pt x="183890" y="184705"/>
                  </a:lnTo>
                  <a:cubicBezTo>
                    <a:pt x="222256" y="133927"/>
                    <a:pt x="212189" y="61661"/>
                    <a:pt x="161411" y="23294"/>
                  </a:cubicBezTo>
                  <a:cubicBezTo>
                    <a:pt x="110633" y="-15072"/>
                    <a:pt x="38367" y="-4995"/>
                    <a:pt x="0" y="457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3">
              <a:extLst>
                <a:ext uri="{FF2B5EF4-FFF2-40B4-BE49-F238E27FC236}">
                  <a16:creationId xmlns:a16="http://schemas.microsoft.com/office/drawing/2014/main" id="{A1A76204-313C-3664-1C95-673B3317CA33}"/>
                </a:ext>
              </a:extLst>
            </p:cNvPr>
            <p:cNvSpPr/>
            <p:nvPr/>
          </p:nvSpPr>
          <p:spPr>
            <a:xfrm rot="-3996033">
              <a:off x="5271196" y="1643656"/>
              <a:ext cx="95675" cy="95675"/>
            </a:xfrm>
            <a:custGeom>
              <a:avLst/>
              <a:gdLst/>
              <a:ahLst/>
              <a:cxnLst/>
              <a:rect l="l" t="t" r="r" b="b"/>
              <a:pathLst>
                <a:path w="127718" h="127718" extrusionOk="0">
                  <a:moveTo>
                    <a:pt x="116137" y="100526"/>
                  </a:moveTo>
                  <a:cubicBezTo>
                    <a:pt x="95887" y="129396"/>
                    <a:pt x="56063" y="136388"/>
                    <a:pt x="27193" y="116137"/>
                  </a:cubicBezTo>
                  <a:cubicBezTo>
                    <a:pt x="-1677" y="95887"/>
                    <a:pt x="-8669" y="56063"/>
                    <a:pt x="11582" y="27193"/>
                  </a:cubicBezTo>
                  <a:cubicBezTo>
                    <a:pt x="31832" y="-1677"/>
                    <a:pt x="71656" y="-8669"/>
                    <a:pt x="100526" y="11582"/>
                  </a:cubicBezTo>
                  <a:cubicBezTo>
                    <a:pt x="129396" y="31832"/>
                    <a:pt x="136388" y="71656"/>
                    <a:pt x="116137" y="100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23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>
          <a:extLst>
            <a:ext uri="{FF2B5EF4-FFF2-40B4-BE49-F238E27FC236}">
              <a16:creationId xmlns:a16="http://schemas.microsoft.com/office/drawing/2014/main" id="{EE86581E-0E6E-E0AD-AA6A-7071EC6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5">
            <a:extLst>
              <a:ext uri="{FF2B5EF4-FFF2-40B4-BE49-F238E27FC236}">
                <a16:creationId xmlns:a16="http://schemas.microsoft.com/office/drawing/2014/main" id="{76687DF7-D810-047B-A741-117292949068}"/>
              </a:ext>
            </a:extLst>
          </p:cNvPr>
          <p:cNvSpPr/>
          <p:nvPr/>
        </p:nvSpPr>
        <p:spPr>
          <a:xfrm rot="10800000">
            <a:off x="4561098" y="-4766406"/>
            <a:ext cx="5313540" cy="5305907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5">
            <a:extLst>
              <a:ext uri="{FF2B5EF4-FFF2-40B4-BE49-F238E27FC236}">
                <a16:creationId xmlns:a16="http://schemas.microsoft.com/office/drawing/2014/main" id="{21F9E00F-B438-17F9-F449-9DBA7F6F53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098" y="1004592"/>
            <a:ext cx="77040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 a serious note…</a:t>
            </a:r>
            <a:endParaRPr dirty="0"/>
          </a:p>
        </p:txBody>
      </p:sp>
      <p:sp>
        <p:nvSpPr>
          <p:cNvPr id="752" name="Google Shape;752;p35">
            <a:extLst>
              <a:ext uri="{FF2B5EF4-FFF2-40B4-BE49-F238E27FC236}">
                <a16:creationId xmlns:a16="http://schemas.microsoft.com/office/drawing/2014/main" id="{9934DCBF-1DD9-40B1-B915-CF4DAC18E567}"/>
              </a:ext>
            </a:extLst>
          </p:cNvPr>
          <p:cNvSpPr/>
          <p:nvPr/>
        </p:nvSpPr>
        <p:spPr>
          <a:xfrm rot="10800000">
            <a:off x="-786596" y="4094363"/>
            <a:ext cx="1853354" cy="185067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35">
            <a:extLst>
              <a:ext uri="{FF2B5EF4-FFF2-40B4-BE49-F238E27FC236}">
                <a16:creationId xmlns:a16="http://schemas.microsoft.com/office/drawing/2014/main" id="{B9720878-DAC9-0BFD-5232-8A9E7770A1C7}"/>
              </a:ext>
            </a:extLst>
          </p:cNvPr>
          <p:cNvGrpSpPr/>
          <p:nvPr/>
        </p:nvGrpSpPr>
        <p:grpSpPr>
          <a:xfrm>
            <a:off x="8058930" y="125099"/>
            <a:ext cx="945222" cy="319917"/>
            <a:chOff x="1608712" y="575096"/>
            <a:chExt cx="670466" cy="226924"/>
          </a:xfrm>
        </p:grpSpPr>
        <p:sp>
          <p:nvSpPr>
            <p:cNvPr id="754" name="Google Shape;754;p35">
              <a:extLst>
                <a:ext uri="{FF2B5EF4-FFF2-40B4-BE49-F238E27FC236}">
                  <a16:creationId xmlns:a16="http://schemas.microsoft.com/office/drawing/2014/main" id="{2E92FC1F-21DF-5D7F-CBD4-8DF7ACC7DE81}"/>
                </a:ext>
              </a:extLst>
            </p:cNvPr>
            <p:cNvSpPr/>
            <p:nvPr/>
          </p:nvSpPr>
          <p:spPr>
            <a:xfrm>
              <a:off x="176343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5">
              <a:extLst>
                <a:ext uri="{FF2B5EF4-FFF2-40B4-BE49-F238E27FC236}">
                  <a16:creationId xmlns:a16="http://schemas.microsoft.com/office/drawing/2014/main" id="{C8B735FD-FE21-0E5F-BAA0-B95F6310644A}"/>
                </a:ext>
              </a:extLst>
            </p:cNvPr>
            <p:cNvSpPr/>
            <p:nvPr/>
          </p:nvSpPr>
          <p:spPr>
            <a:xfrm>
              <a:off x="160871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5">
              <a:extLst>
                <a:ext uri="{FF2B5EF4-FFF2-40B4-BE49-F238E27FC236}">
                  <a16:creationId xmlns:a16="http://schemas.microsoft.com/office/drawing/2014/main" id="{706D9BF3-3A3B-A066-B50C-E53E81A959B4}"/>
                </a:ext>
              </a:extLst>
            </p:cNvPr>
            <p:cNvSpPr/>
            <p:nvPr/>
          </p:nvSpPr>
          <p:spPr>
            <a:xfrm>
              <a:off x="1918157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5">
              <a:extLst>
                <a:ext uri="{FF2B5EF4-FFF2-40B4-BE49-F238E27FC236}">
                  <a16:creationId xmlns:a16="http://schemas.microsoft.com/office/drawing/2014/main" id="{AB801153-4AB2-6CB5-B34C-2081E00B4F65}"/>
                </a:ext>
              </a:extLst>
            </p:cNvPr>
            <p:cNvSpPr/>
            <p:nvPr/>
          </p:nvSpPr>
          <p:spPr>
            <a:xfrm>
              <a:off x="1763436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5">
              <a:extLst>
                <a:ext uri="{FF2B5EF4-FFF2-40B4-BE49-F238E27FC236}">
                  <a16:creationId xmlns:a16="http://schemas.microsoft.com/office/drawing/2014/main" id="{131EBCC7-77DF-7224-ED75-0AAA204C015E}"/>
                </a:ext>
              </a:extLst>
            </p:cNvPr>
            <p:cNvSpPr/>
            <p:nvPr/>
          </p:nvSpPr>
          <p:spPr>
            <a:xfrm>
              <a:off x="206256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5">
              <a:extLst>
                <a:ext uri="{FF2B5EF4-FFF2-40B4-BE49-F238E27FC236}">
                  <a16:creationId xmlns:a16="http://schemas.microsoft.com/office/drawing/2014/main" id="{C6E9EFA1-2FDF-B25F-EBD0-0466A1ACFC61}"/>
                </a:ext>
              </a:extLst>
            </p:cNvPr>
            <p:cNvSpPr/>
            <p:nvPr/>
          </p:nvSpPr>
          <p:spPr>
            <a:xfrm>
              <a:off x="1907840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5">
              <a:extLst>
                <a:ext uri="{FF2B5EF4-FFF2-40B4-BE49-F238E27FC236}">
                  <a16:creationId xmlns:a16="http://schemas.microsoft.com/office/drawing/2014/main" id="{85816A2A-1298-C269-693E-2BE9BC190BD0}"/>
                </a:ext>
              </a:extLst>
            </p:cNvPr>
            <p:cNvSpPr/>
            <p:nvPr/>
          </p:nvSpPr>
          <p:spPr>
            <a:xfrm>
              <a:off x="221728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35">
              <a:extLst>
                <a:ext uri="{FF2B5EF4-FFF2-40B4-BE49-F238E27FC236}">
                  <a16:creationId xmlns:a16="http://schemas.microsoft.com/office/drawing/2014/main" id="{6414A737-AFE1-BCEA-8237-1397C142985B}"/>
                </a:ext>
              </a:extLst>
            </p:cNvPr>
            <p:cNvSpPr/>
            <p:nvPr/>
          </p:nvSpPr>
          <p:spPr>
            <a:xfrm>
              <a:off x="2062564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2" name="Google Shape;762;p35">
            <a:extLst>
              <a:ext uri="{FF2B5EF4-FFF2-40B4-BE49-F238E27FC236}">
                <a16:creationId xmlns:a16="http://schemas.microsoft.com/office/drawing/2014/main" id="{8DABA940-B44E-D5CD-049B-2CBC243AAF33}"/>
              </a:ext>
            </a:extLst>
          </p:cNvPr>
          <p:cNvSpPr/>
          <p:nvPr/>
        </p:nvSpPr>
        <p:spPr>
          <a:xfrm rot="10800000">
            <a:off x="1296438" y="4631765"/>
            <a:ext cx="195893" cy="195893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5">
            <a:extLst>
              <a:ext uri="{FF2B5EF4-FFF2-40B4-BE49-F238E27FC236}">
                <a16:creationId xmlns:a16="http://schemas.microsoft.com/office/drawing/2014/main" id="{220DB429-0FDF-BE11-C4D8-029343796E4F}"/>
              </a:ext>
            </a:extLst>
          </p:cNvPr>
          <p:cNvSpPr/>
          <p:nvPr/>
        </p:nvSpPr>
        <p:spPr>
          <a:xfrm rot="10800000">
            <a:off x="368689" y="4071725"/>
            <a:ext cx="343786" cy="34378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5">
            <a:extLst>
              <a:ext uri="{FF2B5EF4-FFF2-40B4-BE49-F238E27FC236}">
                <a16:creationId xmlns:a16="http://schemas.microsoft.com/office/drawing/2014/main" id="{A1B87EC1-A3B7-80A6-7077-266E9C17E9B5}"/>
              </a:ext>
            </a:extLst>
          </p:cNvPr>
          <p:cNvSpPr/>
          <p:nvPr/>
        </p:nvSpPr>
        <p:spPr>
          <a:xfrm rot="10800000">
            <a:off x="779815" y="4653939"/>
            <a:ext cx="186812" cy="186812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80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>
          <a:extLst>
            <a:ext uri="{FF2B5EF4-FFF2-40B4-BE49-F238E27FC236}">
              <a16:creationId xmlns:a16="http://schemas.microsoft.com/office/drawing/2014/main" id="{FBD7037D-AD00-4484-F343-6F5859E8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5">
            <a:extLst>
              <a:ext uri="{FF2B5EF4-FFF2-40B4-BE49-F238E27FC236}">
                <a16:creationId xmlns:a16="http://schemas.microsoft.com/office/drawing/2014/main" id="{597FDC46-32DB-4EA2-BF36-2C816F5EA3D7}"/>
              </a:ext>
            </a:extLst>
          </p:cNvPr>
          <p:cNvSpPr/>
          <p:nvPr/>
        </p:nvSpPr>
        <p:spPr>
          <a:xfrm rot="10800000">
            <a:off x="4561098" y="-4766406"/>
            <a:ext cx="5313540" cy="5305907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5">
            <a:extLst>
              <a:ext uri="{FF2B5EF4-FFF2-40B4-BE49-F238E27FC236}">
                <a16:creationId xmlns:a16="http://schemas.microsoft.com/office/drawing/2014/main" id="{F744B9FF-DA64-98FC-EA1C-FE76708B9C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098" y="1004592"/>
            <a:ext cx="77040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 a serious note…</a:t>
            </a:r>
            <a:endParaRPr dirty="0"/>
          </a:p>
        </p:txBody>
      </p:sp>
      <p:sp>
        <p:nvSpPr>
          <p:cNvPr id="752" name="Google Shape;752;p35">
            <a:extLst>
              <a:ext uri="{FF2B5EF4-FFF2-40B4-BE49-F238E27FC236}">
                <a16:creationId xmlns:a16="http://schemas.microsoft.com/office/drawing/2014/main" id="{5583F6DE-30F7-CF25-0BFA-FCDE2AA9D3B5}"/>
              </a:ext>
            </a:extLst>
          </p:cNvPr>
          <p:cNvSpPr/>
          <p:nvPr/>
        </p:nvSpPr>
        <p:spPr>
          <a:xfrm rot="10800000">
            <a:off x="-786596" y="4094363"/>
            <a:ext cx="1853354" cy="185067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35">
            <a:extLst>
              <a:ext uri="{FF2B5EF4-FFF2-40B4-BE49-F238E27FC236}">
                <a16:creationId xmlns:a16="http://schemas.microsoft.com/office/drawing/2014/main" id="{7366D9CE-2FA3-85EA-5718-BC8C55EDE560}"/>
              </a:ext>
            </a:extLst>
          </p:cNvPr>
          <p:cNvGrpSpPr/>
          <p:nvPr/>
        </p:nvGrpSpPr>
        <p:grpSpPr>
          <a:xfrm>
            <a:off x="8058930" y="125099"/>
            <a:ext cx="945222" cy="319917"/>
            <a:chOff x="1608712" y="575096"/>
            <a:chExt cx="670466" cy="226924"/>
          </a:xfrm>
        </p:grpSpPr>
        <p:sp>
          <p:nvSpPr>
            <p:cNvPr id="754" name="Google Shape;754;p35">
              <a:extLst>
                <a:ext uri="{FF2B5EF4-FFF2-40B4-BE49-F238E27FC236}">
                  <a16:creationId xmlns:a16="http://schemas.microsoft.com/office/drawing/2014/main" id="{643BAE9E-206C-C05F-E158-E5D95F1FCC60}"/>
                </a:ext>
              </a:extLst>
            </p:cNvPr>
            <p:cNvSpPr/>
            <p:nvPr/>
          </p:nvSpPr>
          <p:spPr>
            <a:xfrm>
              <a:off x="176343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5">
              <a:extLst>
                <a:ext uri="{FF2B5EF4-FFF2-40B4-BE49-F238E27FC236}">
                  <a16:creationId xmlns:a16="http://schemas.microsoft.com/office/drawing/2014/main" id="{E8241C7A-9147-99E8-57D3-A9884B0B4E5B}"/>
                </a:ext>
              </a:extLst>
            </p:cNvPr>
            <p:cNvSpPr/>
            <p:nvPr/>
          </p:nvSpPr>
          <p:spPr>
            <a:xfrm>
              <a:off x="160871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5">
              <a:extLst>
                <a:ext uri="{FF2B5EF4-FFF2-40B4-BE49-F238E27FC236}">
                  <a16:creationId xmlns:a16="http://schemas.microsoft.com/office/drawing/2014/main" id="{1F98A1A0-3D97-9E25-F064-46A051A2E305}"/>
                </a:ext>
              </a:extLst>
            </p:cNvPr>
            <p:cNvSpPr/>
            <p:nvPr/>
          </p:nvSpPr>
          <p:spPr>
            <a:xfrm>
              <a:off x="1918157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5">
              <a:extLst>
                <a:ext uri="{FF2B5EF4-FFF2-40B4-BE49-F238E27FC236}">
                  <a16:creationId xmlns:a16="http://schemas.microsoft.com/office/drawing/2014/main" id="{55E3B396-1E46-F727-C73F-4DE2AE7A2538}"/>
                </a:ext>
              </a:extLst>
            </p:cNvPr>
            <p:cNvSpPr/>
            <p:nvPr/>
          </p:nvSpPr>
          <p:spPr>
            <a:xfrm>
              <a:off x="1763436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5">
              <a:extLst>
                <a:ext uri="{FF2B5EF4-FFF2-40B4-BE49-F238E27FC236}">
                  <a16:creationId xmlns:a16="http://schemas.microsoft.com/office/drawing/2014/main" id="{BAF228B1-985D-7AE2-14E5-474F2238021D}"/>
                </a:ext>
              </a:extLst>
            </p:cNvPr>
            <p:cNvSpPr/>
            <p:nvPr/>
          </p:nvSpPr>
          <p:spPr>
            <a:xfrm>
              <a:off x="206256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5">
              <a:extLst>
                <a:ext uri="{FF2B5EF4-FFF2-40B4-BE49-F238E27FC236}">
                  <a16:creationId xmlns:a16="http://schemas.microsoft.com/office/drawing/2014/main" id="{8A0A8E1E-D10C-32DC-1CF7-5109843E9B2C}"/>
                </a:ext>
              </a:extLst>
            </p:cNvPr>
            <p:cNvSpPr/>
            <p:nvPr/>
          </p:nvSpPr>
          <p:spPr>
            <a:xfrm>
              <a:off x="1907840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5">
              <a:extLst>
                <a:ext uri="{FF2B5EF4-FFF2-40B4-BE49-F238E27FC236}">
                  <a16:creationId xmlns:a16="http://schemas.microsoft.com/office/drawing/2014/main" id="{A6A4E338-9C7A-C405-0434-098AD455703C}"/>
                </a:ext>
              </a:extLst>
            </p:cNvPr>
            <p:cNvSpPr/>
            <p:nvPr/>
          </p:nvSpPr>
          <p:spPr>
            <a:xfrm>
              <a:off x="221728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35">
              <a:extLst>
                <a:ext uri="{FF2B5EF4-FFF2-40B4-BE49-F238E27FC236}">
                  <a16:creationId xmlns:a16="http://schemas.microsoft.com/office/drawing/2014/main" id="{41BDB73F-07A4-E4EA-E5F0-EFFF9595A784}"/>
                </a:ext>
              </a:extLst>
            </p:cNvPr>
            <p:cNvSpPr/>
            <p:nvPr/>
          </p:nvSpPr>
          <p:spPr>
            <a:xfrm>
              <a:off x="2062564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2" name="Google Shape;762;p35">
            <a:extLst>
              <a:ext uri="{FF2B5EF4-FFF2-40B4-BE49-F238E27FC236}">
                <a16:creationId xmlns:a16="http://schemas.microsoft.com/office/drawing/2014/main" id="{6CBB8341-5FB0-0DD2-7ABE-D098A275A868}"/>
              </a:ext>
            </a:extLst>
          </p:cNvPr>
          <p:cNvSpPr/>
          <p:nvPr/>
        </p:nvSpPr>
        <p:spPr>
          <a:xfrm rot="10800000">
            <a:off x="1296438" y="4631765"/>
            <a:ext cx="195893" cy="195893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5">
            <a:extLst>
              <a:ext uri="{FF2B5EF4-FFF2-40B4-BE49-F238E27FC236}">
                <a16:creationId xmlns:a16="http://schemas.microsoft.com/office/drawing/2014/main" id="{0141305A-B5C9-CC5F-9EA6-B09EF3EEE9E2}"/>
              </a:ext>
            </a:extLst>
          </p:cNvPr>
          <p:cNvSpPr/>
          <p:nvPr/>
        </p:nvSpPr>
        <p:spPr>
          <a:xfrm rot="10800000">
            <a:off x="368689" y="4071725"/>
            <a:ext cx="343786" cy="34378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5">
            <a:extLst>
              <a:ext uri="{FF2B5EF4-FFF2-40B4-BE49-F238E27FC236}">
                <a16:creationId xmlns:a16="http://schemas.microsoft.com/office/drawing/2014/main" id="{A9944789-A9ED-959D-533F-03069561C2CA}"/>
              </a:ext>
            </a:extLst>
          </p:cNvPr>
          <p:cNvSpPr/>
          <p:nvPr/>
        </p:nvSpPr>
        <p:spPr>
          <a:xfrm rot="10800000">
            <a:off x="779815" y="4653939"/>
            <a:ext cx="186812" cy="186812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49;p35">
            <a:extLst>
              <a:ext uri="{FF2B5EF4-FFF2-40B4-BE49-F238E27FC236}">
                <a16:creationId xmlns:a16="http://schemas.microsoft.com/office/drawing/2014/main" id="{ABFB987E-69AD-40AC-20B7-AA8588B1208B}"/>
              </a:ext>
            </a:extLst>
          </p:cNvPr>
          <p:cNvSpPr txBox="1">
            <a:spLocks/>
          </p:cNvSpPr>
          <p:nvPr/>
        </p:nvSpPr>
        <p:spPr>
          <a:xfrm>
            <a:off x="3975818" y="3091243"/>
            <a:ext cx="5028333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dirty="0"/>
              <a:t>…let’s talk architecture.</a:t>
            </a:r>
          </a:p>
        </p:txBody>
      </p:sp>
    </p:spTree>
    <p:extLst>
      <p:ext uri="{BB962C8B-B14F-4D97-AF65-F5344CB8AC3E}">
        <p14:creationId xmlns:p14="http://schemas.microsoft.com/office/powerpoint/2010/main" val="317255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>
          <a:extLst>
            <a:ext uri="{FF2B5EF4-FFF2-40B4-BE49-F238E27FC236}">
              <a16:creationId xmlns:a16="http://schemas.microsoft.com/office/drawing/2014/main" id="{5C0B2698-3358-11DA-CB9A-F49E06CA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5">
            <a:extLst>
              <a:ext uri="{FF2B5EF4-FFF2-40B4-BE49-F238E27FC236}">
                <a16:creationId xmlns:a16="http://schemas.microsoft.com/office/drawing/2014/main" id="{2FF10444-89BE-CC32-309F-293CDDB6C241}"/>
              </a:ext>
            </a:extLst>
          </p:cNvPr>
          <p:cNvSpPr/>
          <p:nvPr/>
        </p:nvSpPr>
        <p:spPr>
          <a:xfrm rot="10800000">
            <a:off x="4561098" y="-4766406"/>
            <a:ext cx="5313540" cy="5305907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5">
            <a:extLst>
              <a:ext uri="{FF2B5EF4-FFF2-40B4-BE49-F238E27FC236}">
                <a16:creationId xmlns:a16="http://schemas.microsoft.com/office/drawing/2014/main" id="{A9EE1310-C0C2-9EB7-A3BC-00280A16E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30" y="748527"/>
            <a:ext cx="77040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tightly coupled architecture…</a:t>
            </a:r>
            <a:endParaRPr dirty="0"/>
          </a:p>
        </p:txBody>
      </p:sp>
      <p:sp>
        <p:nvSpPr>
          <p:cNvPr id="752" name="Google Shape;752;p35">
            <a:extLst>
              <a:ext uri="{FF2B5EF4-FFF2-40B4-BE49-F238E27FC236}">
                <a16:creationId xmlns:a16="http://schemas.microsoft.com/office/drawing/2014/main" id="{CADE3BBD-BA1B-A7BD-D96D-1F8FE0FF33B3}"/>
              </a:ext>
            </a:extLst>
          </p:cNvPr>
          <p:cNvSpPr/>
          <p:nvPr/>
        </p:nvSpPr>
        <p:spPr>
          <a:xfrm rot="10800000">
            <a:off x="-786596" y="4094363"/>
            <a:ext cx="1853354" cy="185067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35">
            <a:extLst>
              <a:ext uri="{FF2B5EF4-FFF2-40B4-BE49-F238E27FC236}">
                <a16:creationId xmlns:a16="http://schemas.microsoft.com/office/drawing/2014/main" id="{E3E13563-294C-588A-8432-AD9360DC611F}"/>
              </a:ext>
            </a:extLst>
          </p:cNvPr>
          <p:cNvGrpSpPr/>
          <p:nvPr/>
        </p:nvGrpSpPr>
        <p:grpSpPr>
          <a:xfrm>
            <a:off x="8058930" y="125099"/>
            <a:ext cx="945222" cy="319917"/>
            <a:chOff x="1608712" y="575096"/>
            <a:chExt cx="670466" cy="226924"/>
          </a:xfrm>
        </p:grpSpPr>
        <p:sp>
          <p:nvSpPr>
            <p:cNvPr id="754" name="Google Shape;754;p35">
              <a:extLst>
                <a:ext uri="{FF2B5EF4-FFF2-40B4-BE49-F238E27FC236}">
                  <a16:creationId xmlns:a16="http://schemas.microsoft.com/office/drawing/2014/main" id="{FB8F17AB-FD82-7BEE-4AB9-41C8B37422C3}"/>
                </a:ext>
              </a:extLst>
            </p:cNvPr>
            <p:cNvSpPr/>
            <p:nvPr/>
          </p:nvSpPr>
          <p:spPr>
            <a:xfrm>
              <a:off x="176343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5">
              <a:extLst>
                <a:ext uri="{FF2B5EF4-FFF2-40B4-BE49-F238E27FC236}">
                  <a16:creationId xmlns:a16="http://schemas.microsoft.com/office/drawing/2014/main" id="{00865D02-3D35-B3C4-100D-56AD0ADE3363}"/>
                </a:ext>
              </a:extLst>
            </p:cNvPr>
            <p:cNvSpPr/>
            <p:nvPr/>
          </p:nvSpPr>
          <p:spPr>
            <a:xfrm>
              <a:off x="160871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5">
              <a:extLst>
                <a:ext uri="{FF2B5EF4-FFF2-40B4-BE49-F238E27FC236}">
                  <a16:creationId xmlns:a16="http://schemas.microsoft.com/office/drawing/2014/main" id="{AD24599E-D536-9B67-C471-AC39913C880F}"/>
                </a:ext>
              </a:extLst>
            </p:cNvPr>
            <p:cNvSpPr/>
            <p:nvPr/>
          </p:nvSpPr>
          <p:spPr>
            <a:xfrm>
              <a:off x="1918157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5">
              <a:extLst>
                <a:ext uri="{FF2B5EF4-FFF2-40B4-BE49-F238E27FC236}">
                  <a16:creationId xmlns:a16="http://schemas.microsoft.com/office/drawing/2014/main" id="{CA556F6A-E484-7B57-EDD0-66DC3AD73D23}"/>
                </a:ext>
              </a:extLst>
            </p:cNvPr>
            <p:cNvSpPr/>
            <p:nvPr/>
          </p:nvSpPr>
          <p:spPr>
            <a:xfrm>
              <a:off x="1763436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5">
              <a:extLst>
                <a:ext uri="{FF2B5EF4-FFF2-40B4-BE49-F238E27FC236}">
                  <a16:creationId xmlns:a16="http://schemas.microsoft.com/office/drawing/2014/main" id="{19AC629E-27D6-B96C-A3B9-C58832A5A913}"/>
                </a:ext>
              </a:extLst>
            </p:cNvPr>
            <p:cNvSpPr/>
            <p:nvPr/>
          </p:nvSpPr>
          <p:spPr>
            <a:xfrm>
              <a:off x="206256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5">
              <a:extLst>
                <a:ext uri="{FF2B5EF4-FFF2-40B4-BE49-F238E27FC236}">
                  <a16:creationId xmlns:a16="http://schemas.microsoft.com/office/drawing/2014/main" id="{DCA064D1-86E0-7AC4-2AA2-2516D098A07E}"/>
                </a:ext>
              </a:extLst>
            </p:cNvPr>
            <p:cNvSpPr/>
            <p:nvPr/>
          </p:nvSpPr>
          <p:spPr>
            <a:xfrm>
              <a:off x="1907840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5">
              <a:extLst>
                <a:ext uri="{FF2B5EF4-FFF2-40B4-BE49-F238E27FC236}">
                  <a16:creationId xmlns:a16="http://schemas.microsoft.com/office/drawing/2014/main" id="{A2626C17-8BF0-0E41-701B-BDE522D3AB10}"/>
                </a:ext>
              </a:extLst>
            </p:cNvPr>
            <p:cNvSpPr/>
            <p:nvPr/>
          </p:nvSpPr>
          <p:spPr>
            <a:xfrm>
              <a:off x="221728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35">
              <a:extLst>
                <a:ext uri="{FF2B5EF4-FFF2-40B4-BE49-F238E27FC236}">
                  <a16:creationId xmlns:a16="http://schemas.microsoft.com/office/drawing/2014/main" id="{CCD562FA-BC02-1A52-1D3E-5712FE3FDC06}"/>
                </a:ext>
              </a:extLst>
            </p:cNvPr>
            <p:cNvSpPr/>
            <p:nvPr/>
          </p:nvSpPr>
          <p:spPr>
            <a:xfrm>
              <a:off x="2062564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2" name="Google Shape;762;p35">
            <a:extLst>
              <a:ext uri="{FF2B5EF4-FFF2-40B4-BE49-F238E27FC236}">
                <a16:creationId xmlns:a16="http://schemas.microsoft.com/office/drawing/2014/main" id="{88B7B1DA-C45B-330D-6741-5C8F5C066537}"/>
              </a:ext>
            </a:extLst>
          </p:cNvPr>
          <p:cNvSpPr/>
          <p:nvPr/>
        </p:nvSpPr>
        <p:spPr>
          <a:xfrm rot="10800000">
            <a:off x="1296438" y="4631765"/>
            <a:ext cx="195893" cy="195893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5">
            <a:extLst>
              <a:ext uri="{FF2B5EF4-FFF2-40B4-BE49-F238E27FC236}">
                <a16:creationId xmlns:a16="http://schemas.microsoft.com/office/drawing/2014/main" id="{D7368582-AB5B-1542-CBAD-0DCF7992CB95}"/>
              </a:ext>
            </a:extLst>
          </p:cNvPr>
          <p:cNvSpPr/>
          <p:nvPr/>
        </p:nvSpPr>
        <p:spPr>
          <a:xfrm rot="10800000">
            <a:off x="368689" y="4071725"/>
            <a:ext cx="343786" cy="34378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5">
            <a:extLst>
              <a:ext uri="{FF2B5EF4-FFF2-40B4-BE49-F238E27FC236}">
                <a16:creationId xmlns:a16="http://schemas.microsoft.com/office/drawing/2014/main" id="{4C4BAA15-8764-AD0E-0B65-2FF823A5D3E1}"/>
              </a:ext>
            </a:extLst>
          </p:cNvPr>
          <p:cNvSpPr/>
          <p:nvPr/>
        </p:nvSpPr>
        <p:spPr>
          <a:xfrm rot="10800000">
            <a:off x="779815" y="4653939"/>
            <a:ext cx="186812" cy="186812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321684-4F05-DB84-D24C-B147B5AD33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257"/>
          <a:stretch>
            <a:fillRect/>
          </a:stretch>
        </p:blipFill>
        <p:spPr>
          <a:xfrm>
            <a:off x="1837200" y="1658653"/>
            <a:ext cx="5447796" cy="1578323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9E5598-E856-EB02-2BCA-93A46E56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041"/>
          <a:stretch>
            <a:fillRect/>
          </a:stretch>
        </p:blipFill>
        <p:spPr>
          <a:xfrm>
            <a:off x="1837200" y="2083785"/>
            <a:ext cx="5447796" cy="13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>
          <a:extLst>
            <a:ext uri="{FF2B5EF4-FFF2-40B4-BE49-F238E27FC236}">
              <a16:creationId xmlns:a16="http://schemas.microsoft.com/office/drawing/2014/main" id="{D14D0E0B-FBBA-DCEA-7730-2046A906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5">
            <a:extLst>
              <a:ext uri="{FF2B5EF4-FFF2-40B4-BE49-F238E27FC236}">
                <a16:creationId xmlns:a16="http://schemas.microsoft.com/office/drawing/2014/main" id="{E4365B38-94D1-DC54-8FAD-B0874EDEB6FE}"/>
              </a:ext>
            </a:extLst>
          </p:cNvPr>
          <p:cNvSpPr/>
          <p:nvPr/>
        </p:nvSpPr>
        <p:spPr>
          <a:xfrm rot="10800000">
            <a:off x="4561098" y="-4766406"/>
            <a:ext cx="5313540" cy="5305907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5">
            <a:extLst>
              <a:ext uri="{FF2B5EF4-FFF2-40B4-BE49-F238E27FC236}">
                <a16:creationId xmlns:a16="http://schemas.microsoft.com/office/drawing/2014/main" id="{2E9DF181-D1B6-610B-ABBB-2B44E6467C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080" y="376411"/>
            <a:ext cx="77040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…to whatever the f*ck this is</a:t>
            </a:r>
            <a:endParaRPr dirty="0"/>
          </a:p>
        </p:txBody>
      </p:sp>
      <p:sp>
        <p:nvSpPr>
          <p:cNvPr id="752" name="Google Shape;752;p35">
            <a:extLst>
              <a:ext uri="{FF2B5EF4-FFF2-40B4-BE49-F238E27FC236}">
                <a16:creationId xmlns:a16="http://schemas.microsoft.com/office/drawing/2014/main" id="{C236ED5E-03D4-A7F0-D027-113B3EFF8AA7}"/>
              </a:ext>
            </a:extLst>
          </p:cNvPr>
          <p:cNvSpPr/>
          <p:nvPr/>
        </p:nvSpPr>
        <p:spPr>
          <a:xfrm rot="10800000">
            <a:off x="-786596" y="4094363"/>
            <a:ext cx="1853354" cy="185067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35">
            <a:extLst>
              <a:ext uri="{FF2B5EF4-FFF2-40B4-BE49-F238E27FC236}">
                <a16:creationId xmlns:a16="http://schemas.microsoft.com/office/drawing/2014/main" id="{75F2EAC1-8C50-A492-4091-3B7719ADC71C}"/>
              </a:ext>
            </a:extLst>
          </p:cNvPr>
          <p:cNvGrpSpPr/>
          <p:nvPr/>
        </p:nvGrpSpPr>
        <p:grpSpPr>
          <a:xfrm>
            <a:off x="8058930" y="125099"/>
            <a:ext cx="945222" cy="319917"/>
            <a:chOff x="1608712" y="575096"/>
            <a:chExt cx="670466" cy="226924"/>
          </a:xfrm>
        </p:grpSpPr>
        <p:sp>
          <p:nvSpPr>
            <p:cNvPr id="754" name="Google Shape;754;p35">
              <a:extLst>
                <a:ext uri="{FF2B5EF4-FFF2-40B4-BE49-F238E27FC236}">
                  <a16:creationId xmlns:a16="http://schemas.microsoft.com/office/drawing/2014/main" id="{F55C9F87-3AEC-F99E-DBDE-88B6B7FA1B15}"/>
                </a:ext>
              </a:extLst>
            </p:cNvPr>
            <p:cNvSpPr/>
            <p:nvPr/>
          </p:nvSpPr>
          <p:spPr>
            <a:xfrm>
              <a:off x="176343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5">
              <a:extLst>
                <a:ext uri="{FF2B5EF4-FFF2-40B4-BE49-F238E27FC236}">
                  <a16:creationId xmlns:a16="http://schemas.microsoft.com/office/drawing/2014/main" id="{7400A297-8092-C1D2-0EAC-ABBCD816BF25}"/>
                </a:ext>
              </a:extLst>
            </p:cNvPr>
            <p:cNvSpPr/>
            <p:nvPr/>
          </p:nvSpPr>
          <p:spPr>
            <a:xfrm>
              <a:off x="160871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5">
              <a:extLst>
                <a:ext uri="{FF2B5EF4-FFF2-40B4-BE49-F238E27FC236}">
                  <a16:creationId xmlns:a16="http://schemas.microsoft.com/office/drawing/2014/main" id="{7DB4EC6A-798D-F265-FBA9-9A4B938850FB}"/>
                </a:ext>
              </a:extLst>
            </p:cNvPr>
            <p:cNvSpPr/>
            <p:nvPr/>
          </p:nvSpPr>
          <p:spPr>
            <a:xfrm>
              <a:off x="1918157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5">
              <a:extLst>
                <a:ext uri="{FF2B5EF4-FFF2-40B4-BE49-F238E27FC236}">
                  <a16:creationId xmlns:a16="http://schemas.microsoft.com/office/drawing/2014/main" id="{44814FCC-D609-F433-69ED-5F9651A20A41}"/>
                </a:ext>
              </a:extLst>
            </p:cNvPr>
            <p:cNvSpPr/>
            <p:nvPr/>
          </p:nvSpPr>
          <p:spPr>
            <a:xfrm>
              <a:off x="1763436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5">
              <a:extLst>
                <a:ext uri="{FF2B5EF4-FFF2-40B4-BE49-F238E27FC236}">
                  <a16:creationId xmlns:a16="http://schemas.microsoft.com/office/drawing/2014/main" id="{8CB6E535-547D-7099-B71C-539F1773C4CD}"/>
                </a:ext>
              </a:extLst>
            </p:cNvPr>
            <p:cNvSpPr/>
            <p:nvPr/>
          </p:nvSpPr>
          <p:spPr>
            <a:xfrm>
              <a:off x="206256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5">
              <a:extLst>
                <a:ext uri="{FF2B5EF4-FFF2-40B4-BE49-F238E27FC236}">
                  <a16:creationId xmlns:a16="http://schemas.microsoft.com/office/drawing/2014/main" id="{242F3926-8173-C202-B8FE-068EB9A76277}"/>
                </a:ext>
              </a:extLst>
            </p:cNvPr>
            <p:cNvSpPr/>
            <p:nvPr/>
          </p:nvSpPr>
          <p:spPr>
            <a:xfrm>
              <a:off x="1907840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5">
              <a:extLst>
                <a:ext uri="{FF2B5EF4-FFF2-40B4-BE49-F238E27FC236}">
                  <a16:creationId xmlns:a16="http://schemas.microsoft.com/office/drawing/2014/main" id="{B7EFE48F-667F-A255-B340-5009405A7959}"/>
                </a:ext>
              </a:extLst>
            </p:cNvPr>
            <p:cNvSpPr/>
            <p:nvPr/>
          </p:nvSpPr>
          <p:spPr>
            <a:xfrm>
              <a:off x="221728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35">
              <a:extLst>
                <a:ext uri="{FF2B5EF4-FFF2-40B4-BE49-F238E27FC236}">
                  <a16:creationId xmlns:a16="http://schemas.microsoft.com/office/drawing/2014/main" id="{8A3469BE-E798-0ABA-B713-6C3FE4A8F913}"/>
                </a:ext>
              </a:extLst>
            </p:cNvPr>
            <p:cNvSpPr/>
            <p:nvPr/>
          </p:nvSpPr>
          <p:spPr>
            <a:xfrm>
              <a:off x="2062564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2" name="Google Shape;762;p35">
            <a:extLst>
              <a:ext uri="{FF2B5EF4-FFF2-40B4-BE49-F238E27FC236}">
                <a16:creationId xmlns:a16="http://schemas.microsoft.com/office/drawing/2014/main" id="{6C795E66-9155-50CC-769C-7BB7847D9F33}"/>
              </a:ext>
            </a:extLst>
          </p:cNvPr>
          <p:cNvSpPr/>
          <p:nvPr/>
        </p:nvSpPr>
        <p:spPr>
          <a:xfrm rot="10800000">
            <a:off x="1296438" y="4631765"/>
            <a:ext cx="195893" cy="195893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5">
            <a:extLst>
              <a:ext uri="{FF2B5EF4-FFF2-40B4-BE49-F238E27FC236}">
                <a16:creationId xmlns:a16="http://schemas.microsoft.com/office/drawing/2014/main" id="{01C605CB-628D-B48D-568F-17A425EBA130}"/>
              </a:ext>
            </a:extLst>
          </p:cNvPr>
          <p:cNvSpPr/>
          <p:nvPr/>
        </p:nvSpPr>
        <p:spPr>
          <a:xfrm rot="10800000">
            <a:off x="368689" y="4071725"/>
            <a:ext cx="343786" cy="34378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5">
            <a:extLst>
              <a:ext uri="{FF2B5EF4-FFF2-40B4-BE49-F238E27FC236}">
                <a16:creationId xmlns:a16="http://schemas.microsoft.com/office/drawing/2014/main" id="{9C39B1AE-C081-CAA7-0438-0678BDC97690}"/>
              </a:ext>
            </a:extLst>
          </p:cNvPr>
          <p:cNvSpPr/>
          <p:nvPr/>
        </p:nvSpPr>
        <p:spPr>
          <a:xfrm rot="10800000">
            <a:off x="779815" y="4653939"/>
            <a:ext cx="186812" cy="186812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85DDB-E4B7-3968-00C2-C10CAB6B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5137" y="1247554"/>
            <a:ext cx="3847024" cy="348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4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43"/>
          <p:cNvGrpSpPr/>
          <p:nvPr/>
        </p:nvGrpSpPr>
        <p:grpSpPr>
          <a:xfrm>
            <a:off x="7453660" y="2725263"/>
            <a:ext cx="1335808" cy="846461"/>
            <a:chOff x="6587274" y="3742323"/>
            <a:chExt cx="1843511" cy="1168176"/>
          </a:xfrm>
        </p:grpSpPr>
        <p:sp>
          <p:nvSpPr>
            <p:cNvPr id="1056" name="Google Shape;1056;p43"/>
            <p:cNvSpPr/>
            <p:nvPr/>
          </p:nvSpPr>
          <p:spPr>
            <a:xfrm flipH="1">
              <a:off x="7461185" y="3742323"/>
              <a:ext cx="969600" cy="1077600"/>
            </a:xfrm>
            <a:prstGeom prst="mathPlus">
              <a:avLst>
                <a:gd name="adj1" fmla="val 2352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 flipH="1">
              <a:off x="6587274" y="4297599"/>
              <a:ext cx="551400" cy="612900"/>
            </a:xfrm>
            <a:prstGeom prst="mathPlus">
              <a:avLst>
                <a:gd name="adj1" fmla="val 2352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43"/>
          <p:cNvGrpSpPr/>
          <p:nvPr/>
        </p:nvGrpSpPr>
        <p:grpSpPr>
          <a:xfrm>
            <a:off x="187452" y="-3860614"/>
            <a:ext cx="7073424" cy="5339574"/>
            <a:chOff x="2" y="-3860589"/>
            <a:chExt cx="7073424" cy="5339574"/>
          </a:xfrm>
        </p:grpSpPr>
        <p:sp>
          <p:nvSpPr>
            <p:cNvPr id="1059" name="Google Shape;1059;p43"/>
            <p:cNvSpPr/>
            <p:nvPr/>
          </p:nvSpPr>
          <p:spPr>
            <a:xfrm rot="10800000">
              <a:off x="2471603" y="-3860589"/>
              <a:ext cx="4601823" cy="4595015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0" name="Google Shape;1060;p43"/>
            <p:cNvGrpSpPr/>
            <p:nvPr/>
          </p:nvGrpSpPr>
          <p:grpSpPr>
            <a:xfrm rot="-5400000">
              <a:off x="374529" y="-390675"/>
              <a:ext cx="1495132" cy="2244188"/>
              <a:chOff x="6141456" y="2237178"/>
              <a:chExt cx="1495132" cy="2244188"/>
            </a:xfrm>
          </p:grpSpPr>
          <p:sp>
            <p:nvSpPr>
              <p:cNvPr id="1061" name="Google Shape;1061;p43"/>
              <p:cNvSpPr/>
              <p:nvPr/>
            </p:nvSpPr>
            <p:spPr>
              <a:xfrm flipH="1">
                <a:off x="6666988" y="2402621"/>
                <a:ext cx="969600" cy="1077600"/>
              </a:xfrm>
              <a:prstGeom prst="mathPlus">
                <a:avLst>
                  <a:gd name="adj1" fmla="val 2352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3"/>
              <p:cNvSpPr/>
              <p:nvPr/>
            </p:nvSpPr>
            <p:spPr>
              <a:xfrm flipH="1">
                <a:off x="6141456" y="2237178"/>
                <a:ext cx="403200" cy="448200"/>
              </a:xfrm>
              <a:prstGeom prst="mathPlus">
                <a:avLst>
                  <a:gd name="adj1" fmla="val 2352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3"/>
              <p:cNvSpPr/>
              <p:nvPr/>
            </p:nvSpPr>
            <p:spPr>
              <a:xfrm flipH="1">
                <a:off x="6364272" y="3759266"/>
                <a:ext cx="650100" cy="722100"/>
              </a:xfrm>
              <a:prstGeom prst="mathPlus">
                <a:avLst>
                  <a:gd name="adj1" fmla="val 2352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3"/>
              <p:cNvSpPr/>
              <p:nvPr/>
            </p:nvSpPr>
            <p:spPr>
              <a:xfrm flipH="1">
                <a:off x="7333050" y="3681934"/>
                <a:ext cx="217500" cy="241500"/>
              </a:xfrm>
              <a:prstGeom prst="mathPlus">
                <a:avLst>
                  <a:gd name="adj1" fmla="val 2352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5" name="Google Shape;1065;p43"/>
          <p:cNvSpPr txBox="1">
            <a:spLocks noGrp="1"/>
          </p:cNvSpPr>
          <p:nvPr>
            <p:ph type="title"/>
          </p:nvPr>
        </p:nvSpPr>
        <p:spPr>
          <a:xfrm>
            <a:off x="902850" y="3930500"/>
            <a:ext cx="7338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0C0FB42-0CC4-B3B9-DCC5-538ECAA023D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16557" r="-4811"/>
          <a:stretch>
            <a:fillRect/>
          </a:stretch>
        </p:blipFill>
        <p:spPr>
          <a:xfrm>
            <a:off x="-632722" y="1563890"/>
            <a:ext cx="9558355" cy="1877473"/>
          </a:xfrm>
        </p:spPr>
      </p:pic>
      <p:grpSp>
        <p:nvGrpSpPr>
          <p:cNvPr id="1038" name="Google Shape;1038;p43"/>
          <p:cNvGrpSpPr/>
          <p:nvPr/>
        </p:nvGrpSpPr>
        <p:grpSpPr>
          <a:xfrm>
            <a:off x="8210201" y="2889440"/>
            <a:ext cx="812959" cy="861672"/>
            <a:chOff x="5137170" y="1563182"/>
            <a:chExt cx="584358" cy="619462"/>
          </a:xfrm>
        </p:grpSpPr>
        <p:sp>
          <p:nvSpPr>
            <p:cNvPr id="1039" name="Google Shape;1039;p43"/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edical Collaboration Research by Slidesgo">
  <a:themeElements>
    <a:clrScheme name="Simple Light">
      <a:dk1>
        <a:srgbClr val="041834"/>
      </a:dk1>
      <a:lt1>
        <a:srgbClr val="E3F4FA"/>
      </a:lt1>
      <a:dk2>
        <a:srgbClr val="00648F"/>
      </a:dk2>
      <a:lt2>
        <a:srgbClr val="B6E3F1"/>
      </a:lt2>
      <a:accent1>
        <a:srgbClr val="6BC1D1"/>
      </a:accent1>
      <a:accent2>
        <a:srgbClr val="0596A2"/>
      </a:accent2>
      <a:accent3>
        <a:srgbClr val="F69380"/>
      </a:accent3>
      <a:accent4>
        <a:srgbClr val="E2583E"/>
      </a:accent4>
      <a:accent5>
        <a:srgbClr val="D6B6C8"/>
      </a:accent5>
      <a:accent6>
        <a:srgbClr val="FCFBF7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C9E57F-2EB3-4A44-98CD-C05CE25AD4CC}">
  <we:reference id="6a7bd4f3-0563-43af-8c08-79110eebdff6" version="1.1.4.0" store="EXCatalog" storeType="EXCatalog"/>
  <we:alternateReferences>
    <we:reference id="WA104381155" version="1.1.4.0" store="ro-RO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257</Words>
  <Application>Microsoft Macintosh PowerPoint</Application>
  <PresentationFormat>On-screen Show (16:9)</PresentationFormat>
  <Paragraphs>41</Paragraphs>
  <Slides>34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Calibri</vt:lpstr>
      <vt:lpstr>Anaheim</vt:lpstr>
      <vt:lpstr>Open Sans Light</vt:lpstr>
      <vt:lpstr>Nunito Light</vt:lpstr>
      <vt:lpstr>Raleway Black</vt:lpstr>
      <vt:lpstr>That's Font Folks!</vt:lpstr>
      <vt:lpstr>Raleway</vt:lpstr>
      <vt:lpstr>Arial</vt:lpstr>
      <vt:lpstr>Open Sans</vt:lpstr>
      <vt:lpstr>Medical Collaboration Research by Slidesgo</vt:lpstr>
      <vt:lpstr>HOSPITAL MANAGEMENT SYSTEM</vt:lpstr>
      <vt:lpstr>Table of contents</vt:lpstr>
      <vt:lpstr>How much chaos can you fit into a single desktop application?</vt:lpstr>
      <vt:lpstr>We found the limit, and then crossed it.</vt:lpstr>
      <vt:lpstr>On a serious note…</vt:lpstr>
      <vt:lpstr>On a serious note…</vt:lpstr>
      <vt:lpstr>From tightly coupled architecture…</vt:lpstr>
      <vt:lpstr>…to whatever the f*ck this is</vt:lpstr>
      <vt:lpstr>A picture is worth a thousand words</vt:lpstr>
      <vt:lpstr>And guess what?</vt:lpstr>
      <vt:lpstr>We’ve had our frustrations…</vt:lpstr>
      <vt:lpstr>…but in the end, it was worth it</vt:lpstr>
      <vt:lpstr>We’ve made friends along the way…</vt:lpstr>
      <vt:lpstr>…and so did these two</vt:lpstr>
      <vt:lpstr>Meet our team</vt:lpstr>
      <vt:lpstr>Meet our team</vt:lpstr>
      <vt:lpstr>Meet our team</vt:lpstr>
      <vt:lpstr>Are you still watching?</vt:lpstr>
      <vt:lpstr>Are you still watching?</vt:lpstr>
      <vt:lpstr>Our fundamental belief</vt:lpstr>
      <vt:lpstr>Our fundamental belief</vt:lpstr>
      <vt:lpstr>But here’s what we found out the hard way</vt:lpstr>
      <vt:lpstr>The code maintainers look further than just the UX.</vt:lpstr>
      <vt:lpstr>So yea, we’ve learned our lesson:</vt:lpstr>
      <vt:lpstr>"Always code as if the guy who ends up maintaining your code will be a violent psychopath who knows where you live.” - John Woods</vt:lpstr>
      <vt:lpstr>Now that our story is out of the way, let’s move onto the boring stuff</vt:lpstr>
      <vt:lpstr>The admin dashboard - Desktop</vt:lpstr>
      <vt:lpstr>The patient dashboard - Desktop</vt:lpstr>
      <vt:lpstr>The doctor dashboard - Desktop</vt:lpstr>
      <vt:lpstr>The patient dashboard - Web</vt:lpstr>
      <vt:lpstr>The doctor dashboard - Web</vt:lpstr>
      <vt:lpstr>The admin dashboard - Web</vt:lpstr>
      <vt:lpstr>Demo time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ROBERT BÉRES</cp:lastModifiedBy>
  <cp:revision>36</cp:revision>
  <dcterms:modified xsi:type="dcterms:W3CDTF">2025-06-07T11:31:13Z</dcterms:modified>
</cp:coreProperties>
</file>